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PTu6Xmn8C3ocY59yKmASt4Lw9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b80a293d8_0_10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b80a293d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80a293d8_0_66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fb80a293d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b80a293d8_0_71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3fb80a293d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b80a293d8_0_76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b80a293d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b80a293d8_0_81:notes"/>
          <p:cNvSpPr/>
          <p:nvPr>
            <p:ph idx="2" type="sldImg"/>
          </p:nvPr>
        </p:nvSpPr>
        <p:spPr>
          <a:xfrm>
            <a:off x="381219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fb80a293d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80a293d8_0_10"/>
          <p:cNvSpPr txBox="1"/>
          <p:nvPr>
            <p:ph idx="1" type="subTitle"/>
          </p:nvPr>
        </p:nvSpPr>
        <p:spPr>
          <a:xfrm>
            <a:off x="3766317" y="467250"/>
            <a:ext cx="77319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375" lIns="143375" spcFirstLastPara="1" rIns="143375" wrap="square" tIns="1433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33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Insira aqui o Título</a:t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28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Autores</a:t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28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Afiliação dos autores</a:t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800"/>
          </a:p>
        </p:txBody>
      </p:sp>
      <p:pic>
        <p:nvPicPr>
          <p:cNvPr id="85" name="Google Shape;85;g3fb80a293d8_0_10" title="canoinhas_vertical_marca2015_PN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427" y="4776150"/>
            <a:ext cx="1212350" cy="1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b80a293d8_0_66"/>
          <p:cNvSpPr txBox="1"/>
          <p:nvPr>
            <p:ph idx="1" type="subTitle"/>
          </p:nvPr>
        </p:nvSpPr>
        <p:spPr>
          <a:xfrm>
            <a:off x="3766317" y="467250"/>
            <a:ext cx="77319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375" lIns="143375" spcFirstLastPara="1" rIns="143375" wrap="square" tIns="143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pt-BR" sz="33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Introdução</a:t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800"/>
          </a:p>
        </p:txBody>
      </p:sp>
      <p:pic>
        <p:nvPicPr>
          <p:cNvPr id="91" name="Google Shape;91;g3fb80a293d8_0_66" title="canoinhas_vertical_marca2015_PN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427" y="4776150"/>
            <a:ext cx="1212350" cy="1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b80a293d8_0_71"/>
          <p:cNvSpPr txBox="1"/>
          <p:nvPr>
            <p:ph idx="1" type="subTitle"/>
          </p:nvPr>
        </p:nvSpPr>
        <p:spPr>
          <a:xfrm>
            <a:off x="3766317" y="467250"/>
            <a:ext cx="77319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375" lIns="143375" spcFirstLastPara="1" rIns="143375" wrap="square" tIns="143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33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Metodologia</a:t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800"/>
          </a:p>
        </p:txBody>
      </p:sp>
      <p:pic>
        <p:nvPicPr>
          <p:cNvPr id="97" name="Google Shape;97;g3fb80a293d8_0_71" title="canoinhas_vertical_marca2015_PN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427" y="4776150"/>
            <a:ext cx="1212350" cy="1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b80a293d8_0_76"/>
          <p:cNvSpPr txBox="1"/>
          <p:nvPr>
            <p:ph idx="1" type="subTitle"/>
          </p:nvPr>
        </p:nvSpPr>
        <p:spPr>
          <a:xfrm>
            <a:off x="3766317" y="467250"/>
            <a:ext cx="77319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375" lIns="143375" spcFirstLastPara="1" rIns="143375" wrap="square" tIns="143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33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Resultados</a:t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800"/>
          </a:p>
        </p:txBody>
      </p:sp>
      <p:pic>
        <p:nvPicPr>
          <p:cNvPr id="103" name="Google Shape;103;g3fb80a293d8_0_76" title="canoinhas_vertical_marca2015_PN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427" y="4776150"/>
            <a:ext cx="1212350" cy="1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80a293d8_0_81"/>
          <p:cNvSpPr txBox="1"/>
          <p:nvPr>
            <p:ph idx="1" type="subTitle"/>
          </p:nvPr>
        </p:nvSpPr>
        <p:spPr>
          <a:xfrm>
            <a:off x="3766317" y="467250"/>
            <a:ext cx="7731900" cy="58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375" lIns="143375" spcFirstLastPara="1" rIns="143375" wrap="square" tIns="143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pt-BR" sz="3300">
                <a:solidFill>
                  <a:srgbClr val="5E427C"/>
                </a:solidFill>
                <a:latin typeface="Trebuchet MS"/>
                <a:ea typeface="Trebuchet MS"/>
                <a:cs typeface="Trebuchet MS"/>
                <a:sym typeface="Trebuchet MS"/>
              </a:rPr>
              <a:t>Conclusões</a:t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28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b="1" sz="3300">
              <a:solidFill>
                <a:srgbClr val="5E427C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800"/>
          </a:p>
        </p:txBody>
      </p:sp>
      <p:pic>
        <p:nvPicPr>
          <p:cNvPr id="109" name="Google Shape;109;g3fb80a293d8_0_81" title="canoinhas_vertical_marca2015_PN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0427" y="4776150"/>
            <a:ext cx="1212350" cy="1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2021-09-21T12:34:04Z</dcterms:created>
  <dc:creator>Anônimo</dc:creator>
</cp:coreProperties>
</file>