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32399288" cy="43200638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3606">
          <p15:clr>
            <a:srgbClr val="747775"/>
          </p15:clr>
        </p15:guide>
        <p15:guide id="2" pos="10205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72B7"/>
    <a:srgbClr val="32A04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BA2BB8E-3150-48FE-8419-685016F1D32A}" v="9" dt="2025-08-29T19:22:25.21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33" d="100"/>
          <a:sy n="33" d="100"/>
        </p:scale>
        <p:origin x="702" y="-3666"/>
      </p:cViewPr>
      <p:guideLst>
        <p:guide orient="horz" pos="13606"/>
        <p:guide pos="1020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i Lopes da Silva" userId="7b4796fd2ba30a24" providerId="LiveId" clId="{DBA2BB8E-3150-48FE-8419-685016F1D32A}"/>
    <pc:docChg chg="undo custSel modSld">
      <pc:chgData name="Eli Lopes da Silva" userId="7b4796fd2ba30a24" providerId="LiveId" clId="{DBA2BB8E-3150-48FE-8419-685016F1D32A}" dt="2025-08-29T19:22:50.083" v="1557" actId="20577"/>
      <pc:docMkLst>
        <pc:docMk/>
      </pc:docMkLst>
      <pc:sldChg chg="addSp delSp modSp mod">
        <pc:chgData name="Eli Lopes da Silva" userId="7b4796fd2ba30a24" providerId="LiveId" clId="{DBA2BB8E-3150-48FE-8419-685016F1D32A}" dt="2025-08-29T19:22:50.083" v="1557" actId="20577"/>
        <pc:sldMkLst>
          <pc:docMk/>
          <pc:sldMk cId="0" sldId="256"/>
        </pc:sldMkLst>
        <pc:spChg chg="add del mod">
          <ac:chgData name="Eli Lopes da Silva" userId="7b4796fd2ba30a24" providerId="LiveId" clId="{DBA2BB8E-3150-48FE-8419-685016F1D32A}" dt="2025-08-29T19:05:59.449" v="191" actId="478"/>
          <ac:spMkLst>
            <pc:docMk/>
            <pc:sldMk cId="0" sldId="256"/>
            <ac:spMk id="3" creationId="{57BB44BE-88F0-118F-7910-D00DA03D9F39}"/>
          </ac:spMkLst>
        </pc:spChg>
        <pc:spChg chg="add del mod">
          <ac:chgData name="Eli Lopes da Silva" userId="7b4796fd2ba30a24" providerId="LiveId" clId="{DBA2BB8E-3150-48FE-8419-685016F1D32A}" dt="2025-08-29T19:11:26.963" v="489" actId="6549"/>
          <ac:spMkLst>
            <pc:docMk/>
            <pc:sldMk cId="0" sldId="256"/>
            <ac:spMk id="4" creationId="{9B8331E7-5581-DCEF-DD0B-215092264CCC}"/>
          </ac:spMkLst>
        </pc:spChg>
        <pc:spChg chg="add mod">
          <ac:chgData name="Eli Lopes da Silva" userId="7b4796fd2ba30a24" providerId="LiveId" clId="{DBA2BB8E-3150-48FE-8419-685016F1D32A}" dt="2025-08-29T19:21:57.574" v="1458" actId="14100"/>
          <ac:spMkLst>
            <pc:docMk/>
            <pc:sldMk cId="0" sldId="256"/>
            <ac:spMk id="5" creationId="{77887744-B741-AD51-0F39-0B417E2E89AC}"/>
          </ac:spMkLst>
        </pc:spChg>
        <pc:spChg chg="add mod">
          <ac:chgData name="Eli Lopes da Silva" userId="7b4796fd2ba30a24" providerId="LiveId" clId="{DBA2BB8E-3150-48FE-8419-685016F1D32A}" dt="2025-08-29T19:22:02.678" v="1459" actId="14100"/>
          <ac:spMkLst>
            <pc:docMk/>
            <pc:sldMk cId="0" sldId="256"/>
            <ac:spMk id="6" creationId="{2710901C-3C4A-472E-173F-08F96C32C1C2}"/>
          </ac:spMkLst>
        </pc:spChg>
        <pc:spChg chg="add mod">
          <ac:chgData name="Eli Lopes da Silva" userId="7b4796fd2ba30a24" providerId="LiveId" clId="{DBA2BB8E-3150-48FE-8419-685016F1D32A}" dt="2025-08-29T19:22:50.083" v="1557" actId="20577"/>
          <ac:spMkLst>
            <pc:docMk/>
            <pc:sldMk cId="0" sldId="256"/>
            <ac:spMk id="7" creationId="{DC8914E0-35BE-D8AD-CDBB-B385D6E75777}"/>
          </ac:spMkLst>
        </pc:spChg>
        <pc:spChg chg="mod">
          <ac:chgData name="Eli Lopes da Silva" userId="7b4796fd2ba30a24" providerId="LiveId" clId="{DBA2BB8E-3150-48FE-8419-685016F1D32A}" dt="2025-08-29T19:10:46.066" v="483" actId="14100"/>
          <ac:spMkLst>
            <pc:docMk/>
            <pc:sldMk cId="0" sldId="256"/>
            <ac:spMk id="54" creationId="{00000000-0000-0000-0000-000000000000}"/>
          </ac:spMkLst>
        </pc:spChg>
        <pc:spChg chg="del mod">
          <ac:chgData name="Eli Lopes da Silva" userId="7b4796fd2ba30a24" providerId="LiveId" clId="{DBA2BB8E-3150-48FE-8419-685016F1D32A}" dt="2025-08-29T19:05:03.390" v="182" actId="478"/>
          <ac:spMkLst>
            <pc:docMk/>
            <pc:sldMk cId="0" sldId="256"/>
            <ac:spMk id="55" creationId="{00000000-0000-0000-0000-000000000000}"/>
          </ac:spMkLst>
        </pc:spChg>
        <pc:spChg chg="del mod">
          <ac:chgData name="Eli Lopes da Silva" userId="7b4796fd2ba30a24" providerId="LiveId" clId="{DBA2BB8E-3150-48FE-8419-685016F1D32A}" dt="2025-08-29T19:05:05.875" v="183" actId="478"/>
          <ac:spMkLst>
            <pc:docMk/>
            <pc:sldMk cId="0" sldId="256"/>
            <ac:spMk id="57" creationId="{00000000-0000-0000-0000-000000000000}"/>
          </ac:spMkLst>
        </pc:spChg>
        <pc:cxnChg chg="mod">
          <ac:chgData name="Eli Lopes da Silva" userId="7b4796fd2ba30a24" providerId="LiveId" clId="{DBA2BB8E-3150-48FE-8419-685016F1D32A}" dt="2025-08-29T19:21:01.680" v="1331" actId="14100"/>
          <ac:cxnSpMkLst>
            <pc:docMk/>
            <pc:sldMk cId="0" sldId="256"/>
            <ac:cxnSpMk id="56" creationId="{00000000-0000-0000-0000-000000000000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143447" y="685800"/>
            <a:ext cx="25719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1104478" y="6253648"/>
            <a:ext cx="30191100" cy="17239800"/>
          </a:xfrm>
          <a:prstGeom prst="rect">
            <a:avLst/>
          </a:prstGeom>
        </p:spPr>
        <p:txBody>
          <a:bodyPr spcFirstLastPara="1" wrap="square" lIns="471925" tIns="471925" rIns="471925" bIns="4719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6842"/>
              <a:buNone/>
              <a:defRPr sz="26841"/>
            </a:lvl1pPr>
            <a:lvl2pPr lvl="1" algn="ctr">
              <a:spcBef>
                <a:spcPts val="0"/>
              </a:spcBef>
              <a:spcAft>
                <a:spcPts val="0"/>
              </a:spcAft>
              <a:buSzPts val="26842"/>
              <a:buNone/>
              <a:defRPr sz="26841"/>
            </a:lvl2pPr>
            <a:lvl3pPr lvl="2" algn="ctr">
              <a:spcBef>
                <a:spcPts val="0"/>
              </a:spcBef>
              <a:spcAft>
                <a:spcPts val="0"/>
              </a:spcAft>
              <a:buSzPts val="26842"/>
              <a:buNone/>
              <a:defRPr sz="26841"/>
            </a:lvl3pPr>
            <a:lvl4pPr lvl="3" algn="ctr">
              <a:spcBef>
                <a:spcPts val="0"/>
              </a:spcBef>
              <a:spcAft>
                <a:spcPts val="0"/>
              </a:spcAft>
              <a:buSzPts val="26842"/>
              <a:buNone/>
              <a:defRPr sz="26841"/>
            </a:lvl4pPr>
            <a:lvl5pPr lvl="4" algn="ctr">
              <a:spcBef>
                <a:spcPts val="0"/>
              </a:spcBef>
              <a:spcAft>
                <a:spcPts val="0"/>
              </a:spcAft>
              <a:buSzPts val="26842"/>
              <a:buNone/>
              <a:defRPr sz="26841"/>
            </a:lvl5pPr>
            <a:lvl6pPr lvl="5" algn="ctr">
              <a:spcBef>
                <a:spcPts val="0"/>
              </a:spcBef>
              <a:spcAft>
                <a:spcPts val="0"/>
              </a:spcAft>
              <a:buSzPts val="26842"/>
              <a:buNone/>
              <a:defRPr sz="26841"/>
            </a:lvl6pPr>
            <a:lvl7pPr lvl="6" algn="ctr">
              <a:spcBef>
                <a:spcPts val="0"/>
              </a:spcBef>
              <a:spcAft>
                <a:spcPts val="0"/>
              </a:spcAft>
              <a:buSzPts val="26842"/>
              <a:buNone/>
              <a:defRPr sz="26841"/>
            </a:lvl7pPr>
            <a:lvl8pPr lvl="7" algn="ctr">
              <a:spcBef>
                <a:spcPts val="0"/>
              </a:spcBef>
              <a:spcAft>
                <a:spcPts val="0"/>
              </a:spcAft>
              <a:buSzPts val="26842"/>
              <a:buNone/>
              <a:defRPr sz="26841"/>
            </a:lvl8pPr>
            <a:lvl9pPr lvl="8" algn="ctr">
              <a:spcBef>
                <a:spcPts val="0"/>
              </a:spcBef>
              <a:spcAft>
                <a:spcPts val="0"/>
              </a:spcAft>
              <a:buSzPts val="26842"/>
              <a:buNone/>
              <a:defRPr sz="26841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1104449" y="23803675"/>
            <a:ext cx="30191100" cy="6657000"/>
          </a:xfrm>
          <a:prstGeom prst="rect">
            <a:avLst/>
          </a:prstGeom>
        </p:spPr>
        <p:txBody>
          <a:bodyPr spcFirstLastPara="1" wrap="square" lIns="471925" tIns="471925" rIns="471925" bIns="4719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53"/>
              <a:buNone/>
              <a:defRPr sz="14453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53"/>
              <a:buNone/>
              <a:defRPr sz="14453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53"/>
              <a:buNone/>
              <a:defRPr sz="14453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53"/>
              <a:buNone/>
              <a:defRPr sz="14453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53"/>
              <a:buNone/>
              <a:defRPr sz="14453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53"/>
              <a:buNone/>
              <a:defRPr sz="14453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53"/>
              <a:buNone/>
              <a:defRPr sz="14453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53"/>
              <a:buNone/>
              <a:defRPr sz="14453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53"/>
              <a:buNone/>
              <a:defRPr sz="14453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30020520" y="39166125"/>
            <a:ext cx="1944300" cy="3305700"/>
          </a:xfrm>
          <a:prstGeom prst="rect">
            <a:avLst/>
          </a:prstGeom>
        </p:spPr>
        <p:txBody>
          <a:bodyPr spcFirstLastPara="1" wrap="square" lIns="471925" tIns="471925" rIns="471925" bIns="471925" anchor="ctr" anchorCtr="0">
            <a:normAutofit/>
          </a:bodyPr>
          <a:lstStyle>
            <a:lvl1pPr lvl="0">
              <a:buNone/>
              <a:defRPr sz="5161"/>
            </a:lvl1pPr>
            <a:lvl2pPr lvl="1">
              <a:buNone/>
              <a:defRPr sz="5161"/>
            </a:lvl2pPr>
            <a:lvl3pPr lvl="2">
              <a:buNone/>
              <a:defRPr sz="5161"/>
            </a:lvl3pPr>
            <a:lvl4pPr lvl="3">
              <a:buNone/>
              <a:defRPr sz="5161"/>
            </a:lvl4pPr>
            <a:lvl5pPr lvl="4">
              <a:buNone/>
              <a:defRPr sz="5161"/>
            </a:lvl5pPr>
            <a:lvl6pPr lvl="5">
              <a:buNone/>
              <a:defRPr sz="5161"/>
            </a:lvl6pPr>
            <a:lvl7pPr lvl="6">
              <a:buNone/>
              <a:defRPr sz="5161"/>
            </a:lvl7pPr>
            <a:lvl8pPr lvl="7">
              <a:buNone/>
              <a:defRPr sz="5161"/>
            </a:lvl8pPr>
            <a:lvl9pPr lvl="8">
              <a:buNone/>
              <a:defRPr sz="5161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1104449" y="9290289"/>
            <a:ext cx="30191100" cy="16491300"/>
          </a:xfrm>
          <a:prstGeom prst="rect">
            <a:avLst/>
          </a:prstGeom>
        </p:spPr>
        <p:txBody>
          <a:bodyPr spcFirstLastPara="1" wrap="square" lIns="471925" tIns="471925" rIns="471925" bIns="4719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1942"/>
              <a:buNone/>
              <a:defRPr sz="61942"/>
            </a:lvl1pPr>
            <a:lvl2pPr lvl="1" algn="ctr">
              <a:spcBef>
                <a:spcPts val="0"/>
              </a:spcBef>
              <a:spcAft>
                <a:spcPts val="0"/>
              </a:spcAft>
              <a:buSzPts val="61942"/>
              <a:buNone/>
              <a:defRPr sz="61942"/>
            </a:lvl2pPr>
            <a:lvl3pPr lvl="2" algn="ctr">
              <a:spcBef>
                <a:spcPts val="0"/>
              </a:spcBef>
              <a:spcAft>
                <a:spcPts val="0"/>
              </a:spcAft>
              <a:buSzPts val="61942"/>
              <a:buNone/>
              <a:defRPr sz="61942"/>
            </a:lvl3pPr>
            <a:lvl4pPr lvl="3" algn="ctr">
              <a:spcBef>
                <a:spcPts val="0"/>
              </a:spcBef>
              <a:spcAft>
                <a:spcPts val="0"/>
              </a:spcAft>
              <a:buSzPts val="61942"/>
              <a:buNone/>
              <a:defRPr sz="61942"/>
            </a:lvl4pPr>
            <a:lvl5pPr lvl="4" algn="ctr">
              <a:spcBef>
                <a:spcPts val="0"/>
              </a:spcBef>
              <a:spcAft>
                <a:spcPts val="0"/>
              </a:spcAft>
              <a:buSzPts val="61942"/>
              <a:buNone/>
              <a:defRPr sz="61942"/>
            </a:lvl5pPr>
            <a:lvl6pPr lvl="5" algn="ctr">
              <a:spcBef>
                <a:spcPts val="0"/>
              </a:spcBef>
              <a:spcAft>
                <a:spcPts val="0"/>
              </a:spcAft>
              <a:buSzPts val="61942"/>
              <a:buNone/>
              <a:defRPr sz="61942"/>
            </a:lvl6pPr>
            <a:lvl7pPr lvl="6" algn="ctr">
              <a:spcBef>
                <a:spcPts val="0"/>
              </a:spcBef>
              <a:spcAft>
                <a:spcPts val="0"/>
              </a:spcAft>
              <a:buSzPts val="61942"/>
              <a:buNone/>
              <a:defRPr sz="61942"/>
            </a:lvl7pPr>
            <a:lvl8pPr lvl="7" algn="ctr">
              <a:spcBef>
                <a:spcPts val="0"/>
              </a:spcBef>
              <a:spcAft>
                <a:spcPts val="0"/>
              </a:spcAft>
              <a:buSzPts val="61942"/>
              <a:buNone/>
              <a:defRPr sz="61942"/>
            </a:lvl8pPr>
            <a:lvl9pPr lvl="8" algn="ctr">
              <a:spcBef>
                <a:spcPts val="0"/>
              </a:spcBef>
              <a:spcAft>
                <a:spcPts val="0"/>
              </a:spcAft>
              <a:buSzPts val="61942"/>
              <a:buNone/>
              <a:defRPr sz="61942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1104449" y="26475381"/>
            <a:ext cx="30191100" cy="10925400"/>
          </a:xfrm>
          <a:prstGeom prst="rect">
            <a:avLst/>
          </a:prstGeom>
        </p:spPr>
        <p:txBody>
          <a:bodyPr spcFirstLastPara="1" wrap="square" lIns="471925" tIns="471925" rIns="471925" bIns="471925" anchor="t" anchorCtr="0">
            <a:normAutofit/>
          </a:bodyPr>
          <a:lstStyle>
            <a:lvl1pPr marL="457200" lvl="0" indent="-818600" algn="ctr">
              <a:spcBef>
                <a:spcPts val="0"/>
              </a:spcBef>
              <a:spcAft>
                <a:spcPts val="0"/>
              </a:spcAft>
              <a:buSzPts val="9291"/>
              <a:buChar char="●"/>
              <a:defRPr sz="9291"/>
            </a:lvl1pPr>
            <a:lvl2pPr marL="914400" lvl="1" indent="-687489" algn="ctr">
              <a:spcBef>
                <a:spcPts val="0"/>
              </a:spcBef>
              <a:spcAft>
                <a:spcPts val="0"/>
              </a:spcAft>
              <a:buSzPts val="7227"/>
              <a:buChar char="○"/>
              <a:defRPr sz="7226"/>
            </a:lvl2pPr>
            <a:lvl3pPr marL="1371600" lvl="2" indent="-687489" algn="ctr">
              <a:spcBef>
                <a:spcPts val="0"/>
              </a:spcBef>
              <a:spcAft>
                <a:spcPts val="0"/>
              </a:spcAft>
              <a:buSzPts val="7227"/>
              <a:buChar char="■"/>
              <a:defRPr sz="7226"/>
            </a:lvl3pPr>
            <a:lvl4pPr marL="1828800" lvl="3" indent="-687489" algn="ctr">
              <a:spcBef>
                <a:spcPts val="0"/>
              </a:spcBef>
              <a:spcAft>
                <a:spcPts val="0"/>
              </a:spcAft>
              <a:buSzPts val="7227"/>
              <a:buChar char="●"/>
              <a:defRPr sz="7226"/>
            </a:lvl4pPr>
            <a:lvl5pPr marL="2286000" lvl="4" indent="-687489" algn="ctr">
              <a:spcBef>
                <a:spcPts val="0"/>
              </a:spcBef>
              <a:spcAft>
                <a:spcPts val="0"/>
              </a:spcAft>
              <a:buSzPts val="7227"/>
              <a:buChar char="○"/>
              <a:defRPr sz="7226"/>
            </a:lvl5pPr>
            <a:lvl6pPr marL="2743200" lvl="5" indent="-687489" algn="ctr">
              <a:spcBef>
                <a:spcPts val="0"/>
              </a:spcBef>
              <a:spcAft>
                <a:spcPts val="0"/>
              </a:spcAft>
              <a:buSzPts val="7227"/>
              <a:buChar char="■"/>
              <a:defRPr sz="7226"/>
            </a:lvl6pPr>
            <a:lvl7pPr marL="3200400" lvl="6" indent="-687489" algn="ctr">
              <a:spcBef>
                <a:spcPts val="0"/>
              </a:spcBef>
              <a:spcAft>
                <a:spcPts val="0"/>
              </a:spcAft>
              <a:buSzPts val="7227"/>
              <a:buChar char="●"/>
              <a:defRPr sz="7226"/>
            </a:lvl7pPr>
            <a:lvl8pPr marL="3657600" lvl="7" indent="-687489" algn="ctr">
              <a:spcBef>
                <a:spcPts val="0"/>
              </a:spcBef>
              <a:spcAft>
                <a:spcPts val="0"/>
              </a:spcAft>
              <a:buSzPts val="7227"/>
              <a:buChar char="○"/>
              <a:defRPr sz="7226"/>
            </a:lvl8pPr>
            <a:lvl9pPr marL="4114800" lvl="8" indent="-687489" algn="ctr">
              <a:spcBef>
                <a:spcPts val="0"/>
              </a:spcBef>
              <a:spcAft>
                <a:spcPts val="0"/>
              </a:spcAft>
              <a:buSzPts val="7227"/>
              <a:buChar char="■"/>
              <a:defRPr sz="7226"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30020520" y="39166125"/>
            <a:ext cx="1944300" cy="3305700"/>
          </a:xfrm>
          <a:prstGeom prst="rect">
            <a:avLst/>
          </a:prstGeom>
        </p:spPr>
        <p:txBody>
          <a:bodyPr spcFirstLastPara="1" wrap="square" lIns="471925" tIns="471925" rIns="471925" bIns="471925" anchor="ctr" anchorCtr="0">
            <a:normAutofit/>
          </a:bodyPr>
          <a:lstStyle>
            <a:lvl1pPr lvl="0">
              <a:buNone/>
              <a:defRPr sz="5161"/>
            </a:lvl1pPr>
            <a:lvl2pPr lvl="1">
              <a:buNone/>
              <a:defRPr sz="5161"/>
            </a:lvl2pPr>
            <a:lvl3pPr lvl="2">
              <a:buNone/>
              <a:defRPr sz="5161"/>
            </a:lvl3pPr>
            <a:lvl4pPr lvl="3">
              <a:buNone/>
              <a:defRPr sz="5161"/>
            </a:lvl4pPr>
            <a:lvl5pPr lvl="4">
              <a:buNone/>
              <a:defRPr sz="5161"/>
            </a:lvl5pPr>
            <a:lvl6pPr lvl="5">
              <a:buNone/>
              <a:defRPr sz="5161"/>
            </a:lvl6pPr>
            <a:lvl7pPr lvl="6">
              <a:buNone/>
              <a:defRPr sz="5161"/>
            </a:lvl7pPr>
            <a:lvl8pPr lvl="7">
              <a:buNone/>
              <a:defRPr sz="5161"/>
            </a:lvl8pPr>
            <a:lvl9pPr lvl="8">
              <a:buNone/>
              <a:defRPr sz="5161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30020520" y="39166125"/>
            <a:ext cx="1944300" cy="3305700"/>
          </a:xfrm>
          <a:prstGeom prst="rect">
            <a:avLst/>
          </a:prstGeom>
        </p:spPr>
        <p:txBody>
          <a:bodyPr spcFirstLastPara="1" wrap="square" lIns="471925" tIns="471925" rIns="471925" bIns="471925" anchor="ctr" anchorCtr="0">
            <a:normAutofit/>
          </a:bodyPr>
          <a:lstStyle>
            <a:lvl1pPr lvl="0">
              <a:buNone/>
              <a:defRPr sz="5161"/>
            </a:lvl1pPr>
            <a:lvl2pPr lvl="1">
              <a:buNone/>
              <a:defRPr sz="5161"/>
            </a:lvl2pPr>
            <a:lvl3pPr lvl="2">
              <a:buNone/>
              <a:defRPr sz="5161"/>
            </a:lvl3pPr>
            <a:lvl4pPr lvl="3">
              <a:buNone/>
              <a:defRPr sz="5161"/>
            </a:lvl4pPr>
            <a:lvl5pPr lvl="4">
              <a:buNone/>
              <a:defRPr sz="5161"/>
            </a:lvl5pPr>
            <a:lvl6pPr lvl="5">
              <a:buNone/>
              <a:defRPr sz="5161"/>
            </a:lvl6pPr>
            <a:lvl7pPr lvl="6">
              <a:buNone/>
              <a:defRPr sz="5161"/>
            </a:lvl7pPr>
            <a:lvl8pPr lvl="7">
              <a:buNone/>
              <a:defRPr sz="5161"/>
            </a:lvl8pPr>
            <a:lvl9pPr lvl="8">
              <a:buNone/>
              <a:defRPr sz="5161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1104449" y="18064882"/>
            <a:ext cx="30191100" cy="7070100"/>
          </a:xfrm>
          <a:prstGeom prst="rect">
            <a:avLst/>
          </a:prstGeom>
        </p:spPr>
        <p:txBody>
          <a:bodyPr spcFirstLastPara="1" wrap="square" lIns="471925" tIns="471925" rIns="471925" bIns="4719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8583"/>
              <a:buNone/>
              <a:defRPr sz="18582"/>
            </a:lvl1pPr>
            <a:lvl2pPr lvl="1" algn="ctr">
              <a:spcBef>
                <a:spcPts val="0"/>
              </a:spcBef>
              <a:spcAft>
                <a:spcPts val="0"/>
              </a:spcAft>
              <a:buSzPts val="18583"/>
              <a:buNone/>
              <a:defRPr sz="18582"/>
            </a:lvl2pPr>
            <a:lvl3pPr lvl="2" algn="ctr">
              <a:spcBef>
                <a:spcPts val="0"/>
              </a:spcBef>
              <a:spcAft>
                <a:spcPts val="0"/>
              </a:spcAft>
              <a:buSzPts val="18583"/>
              <a:buNone/>
              <a:defRPr sz="18582"/>
            </a:lvl3pPr>
            <a:lvl4pPr lvl="3" algn="ctr">
              <a:spcBef>
                <a:spcPts val="0"/>
              </a:spcBef>
              <a:spcAft>
                <a:spcPts val="0"/>
              </a:spcAft>
              <a:buSzPts val="18583"/>
              <a:buNone/>
              <a:defRPr sz="18582"/>
            </a:lvl4pPr>
            <a:lvl5pPr lvl="4" algn="ctr">
              <a:spcBef>
                <a:spcPts val="0"/>
              </a:spcBef>
              <a:spcAft>
                <a:spcPts val="0"/>
              </a:spcAft>
              <a:buSzPts val="18583"/>
              <a:buNone/>
              <a:defRPr sz="18582"/>
            </a:lvl5pPr>
            <a:lvl6pPr lvl="5" algn="ctr">
              <a:spcBef>
                <a:spcPts val="0"/>
              </a:spcBef>
              <a:spcAft>
                <a:spcPts val="0"/>
              </a:spcAft>
              <a:buSzPts val="18583"/>
              <a:buNone/>
              <a:defRPr sz="18582"/>
            </a:lvl6pPr>
            <a:lvl7pPr lvl="6" algn="ctr">
              <a:spcBef>
                <a:spcPts val="0"/>
              </a:spcBef>
              <a:spcAft>
                <a:spcPts val="0"/>
              </a:spcAft>
              <a:buSzPts val="18583"/>
              <a:buNone/>
              <a:defRPr sz="18582"/>
            </a:lvl7pPr>
            <a:lvl8pPr lvl="7" algn="ctr">
              <a:spcBef>
                <a:spcPts val="0"/>
              </a:spcBef>
              <a:spcAft>
                <a:spcPts val="0"/>
              </a:spcAft>
              <a:buSzPts val="18583"/>
              <a:buNone/>
              <a:defRPr sz="18582"/>
            </a:lvl8pPr>
            <a:lvl9pPr lvl="8" algn="ctr">
              <a:spcBef>
                <a:spcPts val="0"/>
              </a:spcBef>
              <a:spcAft>
                <a:spcPts val="0"/>
              </a:spcAft>
              <a:buSzPts val="18583"/>
              <a:buNone/>
              <a:defRPr sz="18582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30020520" y="39166125"/>
            <a:ext cx="1944300" cy="3305700"/>
          </a:xfrm>
          <a:prstGeom prst="rect">
            <a:avLst/>
          </a:prstGeom>
        </p:spPr>
        <p:txBody>
          <a:bodyPr spcFirstLastPara="1" wrap="square" lIns="471925" tIns="471925" rIns="471925" bIns="471925" anchor="ctr" anchorCtr="0">
            <a:normAutofit/>
          </a:bodyPr>
          <a:lstStyle>
            <a:lvl1pPr lvl="0">
              <a:buNone/>
              <a:defRPr sz="5161"/>
            </a:lvl1pPr>
            <a:lvl2pPr lvl="1">
              <a:buNone/>
              <a:defRPr sz="5161"/>
            </a:lvl2pPr>
            <a:lvl3pPr lvl="2">
              <a:buNone/>
              <a:defRPr sz="5161"/>
            </a:lvl3pPr>
            <a:lvl4pPr lvl="3">
              <a:buNone/>
              <a:defRPr sz="5161"/>
            </a:lvl4pPr>
            <a:lvl5pPr lvl="4">
              <a:buNone/>
              <a:defRPr sz="5161"/>
            </a:lvl5pPr>
            <a:lvl6pPr lvl="5">
              <a:buNone/>
              <a:defRPr sz="5161"/>
            </a:lvl6pPr>
            <a:lvl7pPr lvl="6">
              <a:buNone/>
              <a:defRPr sz="5161"/>
            </a:lvl7pPr>
            <a:lvl8pPr lvl="7">
              <a:buNone/>
              <a:defRPr sz="5161"/>
            </a:lvl8pPr>
            <a:lvl9pPr lvl="8">
              <a:buNone/>
              <a:defRPr sz="5161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1104449" y="3737743"/>
            <a:ext cx="30191100" cy="4810200"/>
          </a:xfrm>
          <a:prstGeom prst="rect">
            <a:avLst/>
          </a:prstGeom>
        </p:spPr>
        <p:txBody>
          <a:bodyPr spcFirstLastPara="1" wrap="square" lIns="471925" tIns="471925" rIns="471925" bIns="4719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453"/>
              <a:buNone/>
              <a:defRPr sz="14453"/>
            </a:lvl1pPr>
            <a:lvl2pPr lvl="1">
              <a:spcBef>
                <a:spcPts val="0"/>
              </a:spcBef>
              <a:spcAft>
                <a:spcPts val="0"/>
              </a:spcAft>
              <a:buSzPts val="14453"/>
              <a:buNone/>
              <a:defRPr sz="14453"/>
            </a:lvl2pPr>
            <a:lvl3pPr lvl="2">
              <a:spcBef>
                <a:spcPts val="0"/>
              </a:spcBef>
              <a:spcAft>
                <a:spcPts val="0"/>
              </a:spcAft>
              <a:buSzPts val="14453"/>
              <a:buNone/>
              <a:defRPr sz="14453"/>
            </a:lvl3pPr>
            <a:lvl4pPr lvl="3">
              <a:spcBef>
                <a:spcPts val="0"/>
              </a:spcBef>
              <a:spcAft>
                <a:spcPts val="0"/>
              </a:spcAft>
              <a:buSzPts val="14453"/>
              <a:buNone/>
              <a:defRPr sz="14453"/>
            </a:lvl4pPr>
            <a:lvl5pPr lvl="4">
              <a:spcBef>
                <a:spcPts val="0"/>
              </a:spcBef>
              <a:spcAft>
                <a:spcPts val="0"/>
              </a:spcAft>
              <a:buSzPts val="14453"/>
              <a:buNone/>
              <a:defRPr sz="14453"/>
            </a:lvl5pPr>
            <a:lvl6pPr lvl="5">
              <a:spcBef>
                <a:spcPts val="0"/>
              </a:spcBef>
              <a:spcAft>
                <a:spcPts val="0"/>
              </a:spcAft>
              <a:buSzPts val="14453"/>
              <a:buNone/>
              <a:defRPr sz="14453"/>
            </a:lvl6pPr>
            <a:lvl7pPr lvl="6">
              <a:spcBef>
                <a:spcPts val="0"/>
              </a:spcBef>
              <a:spcAft>
                <a:spcPts val="0"/>
              </a:spcAft>
              <a:buSzPts val="14453"/>
              <a:buNone/>
              <a:defRPr sz="14453"/>
            </a:lvl7pPr>
            <a:lvl8pPr lvl="7">
              <a:spcBef>
                <a:spcPts val="0"/>
              </a:spcBef>
              <a:spcAft>
                <a:spcPts val="0"/>
              </a:spcAft>
              <a:buSzPts val="14453"/>
              <a:buNone/>
              <a:defRPr sz="14453"/>
            </a:lvl8pPr>
            <a:lvl9pPr lvl="8">
              <a:spcBef>
                <a:spcPts val="0"/>
              </a:spcBef>
              <a:spcAft>
                <a:spcPts val="0"/>
              </a:spcAft>
              <a:buSzPts val="14453"/>
              <a:buNone/>
              <a:defRPr sz="14453"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1104449" y="9679580"/>
            <a:ext cx="30191100" cy="28694100"/>
          </a:xfrm>
          <a:prstGeom prst="rect">
            <a:avLst/>
          </a:prstGeom>
        </p:spPr>
        <p:txBody>
          <a:bodyPr spcFirstLastPara="1" wrap="square" lIns="471925" tIns="471925" rIns="471925" bIns="471925" anchor="t" anchorCtr="0">
            <a:normAutofit/>
          </a:bodyPr>
          <a:lstStyle>
            <a:lvl1pPr marL="457200" lvl="0" indent="-818600">
              <a:spcBef>
                <a:spcPts val="0"/>
              </a:spcBef>
              <a:spcAft>
                <a:spcPts val="0"/>
              </a:spcAft>
              <a:buSzPts val="9291"/>
              <a:buChar char="●"/>
              <a:defRPr sz="9291"/>
            </a:lvl1pPr>
            <a:lvl2pPr marL="914400" lvl="1" indent="-687489">
              <a:spcBef>
                <a:spcPts val="0"/>
              </a:spcBef>
              <a:spcAft>
                <a:spcPts val="0"/>
              </a:spcAft>
              <a:buSzPts val="7227"/>
              <a:buChar char="○"/>
              <a:defRPr sz="7226"/>
            </a:lvl2pPr>
            <a:lvl3pPr marL="1371600" lvl="2" indent="-687489">
              <a:spcBef>
                <a:spcPts val="0"/>
              </a:spcBef>
              <a:spcAft>
                <a:spcPts val="0"/>
              </a:spcAft>
              <a:buSzPts val="7227"/>
              <a:buChar char="■"/>
              <a:defRPr sz="7226"/>
            </a:lvl3pPr>
            <a:lvl4pPr marL="1828800" lvl="3" indent="-687489">
              <a:spcBef>
                <a:spcPts val="0"/>
              </a:spcBef>
              <a:spcAft>
                <a:spcPts val="0"/>
              </a:spcAft>
              <a:buSzPts val="7227"/>
              <a:buChar char="●"/>
              <a:defRPr sz="7226"/>
            </a:lvl4pPr>
            <a:lvl5pPr marL="2286000" lvl="4" indent="-687489">
              <a:spcBef>
                <a:spcPts val="0"/>
              </a:spcBef>
              <a:spcAft>
                <a:spcPts val="0"/>
              </a:spcAft>
              <a:buSzPts val="7227"/>
              <a:buChar char="○"/>
              <a:defRPr sz="7226"/>
            </a:lvl5pPr>
            <a:lvl6pPr marL="2743200" lvl="5" indent="-687489">
              <a:spcBef>
                <a:spcPts val="0"/>
              </a:spcBef>
              <a:spcAft>
                <a:spcPts val="0"/>
              </a:spcAft>
              <a:buSzPts val="7227"/>
              <a:buChar char="■"/>
              <a:defRPr sz="7226"/>
            </a:lvl6pPr>
            <a:lvl7pPr marL="3200400" lvl="6" indent="-687489">
              <a:spcBef>
                <a:spcPts val="0"/>
              </a:spcBef>
              <a:spcAft>
                <a:spcPts val="0"/>
              </a:spcAft>
              <a:buSzPts val="7227"/>
              <a:buChar char="●"/>
              <a:defRPr sz="7226"/>
            </a:lvl7pPr>
            <a:lvl8pPr marL="3657600" lvl="7" indent="-687489">
              <a:spcBef>
                <a:spcPts val="0"/>
              </a:spcBef>
              <a:spcAft>
                <a:spcPts val="0"/>
              </a:spcAft>
              <a:buSzPts val="7227"/>
              <a:buChar char="○"/>
              <a:defRPr sz="7226"/>
            </a:lvl8pPr>
            <a:lvl9pPr marL="4114800" lvl="8" indent="-687489">
              <a:spcBef>
                <a:spcPts val="0"/>
              </a:spcBef>
              <a:spcAft>
                <a:spcPts val="0"/>
              </a:spcAft>
              <a:buSzPts val="7227"/>
              <a:buChar char="■"/>
              <a:defRPr sz="7226"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30020520" y="39166125"/>
            <a:ext cx="1944300" cy="3305700"/>
          </a:xfrm>
          <a:prstGeom prst="rect">
            <a:avLst/>
          </a:prstGeom>
        </p:spPr>
        <p:txBody>
          <a:bodyPr spcFirstLastPara="1" wrap="square" lIns="471925" tIns="471925" rIns="471925" bIns="471925" anchor="ctr" anchorCtr="0">
            <a:normAutofit/>
          </a:bodyPr>
          <a:lstStyle>
            <a:lvl1pPr lvl="0">
              <a:buNone/>
              <a:defRPr sz="5161"/>
            </a:lvl1pPr>
            <a:lvl2pPr lvl="1">
              <a:buNone/>
              <a:defRPr sz="5161"/>
            </a:lvl2pPr>
            <a:lvl3pPr lvl="2">
              <a:buNone/>
              <a:defRPr sz="5161"/>
            </a:lvl3pPr>
            <a:lvl4pPr lvl="3">
              <a:buNone/>
              <a:defRPr sz="5161"/>
            </a:lvl4pPr>
            <a:lvl5pPr lvl="4">
              <a:buNone/>
              <a:defRPr sz="5161"/>
            </a:lvl5pPr>
            <a:lvl6pPr lvl="5">
              <a:buNone/>
              <a:defRPr sz="5161"/>
            </a:lvl6pPr>
            <a:lvl7pPr lvl="6">
              <a:buNone/>
              <a:defRPr sz="5161"/>
            </a:lvl7pPr>
            <a:lvl8pPr lvl="7">
              <a:buNone/>
              <a:defRPr sz="5161"/>
            </a:lvl8pPr>
            <a:lvl9pPr lvl="8">
              <a:buNone/>
              <a:defRPr sz="5161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1104449" y="3737743"/>
            <a:ext cx="30191100" cy="4810200"/>
          </a:xfrm>
          <a:prstGeom prst="rect">
            <a:avLst/>
          </a:prstGeom>
        </p:spPr>
        <p:txBody>
          <a:bodyPr spcFirstLastPara="1" wrap="square" lIns="471925" tIns="471925" rIns="471925" bIns="4719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453"/>
              <a:buNone/>
              <a:defRPr sz="14453"/>
            </a:lvl1pPr>
            <a:lvl2pPr lvl="1">
              <a:spcBef>
                <a:spcPts val="0"/>
              </a:spcBef>
              <a:spcAft>
                <a:spcPts val="0"/>
              </a:spcAft>
              <a:buSzPts val="14453"/>
              <a:buNone/>
              <a:defRPr sz="14453"/>
            </a:lvl2pPr>
            <a:lvl3pPr lvl="2">
              <a:spcBef>
                <a:spcPts val="0"/>
              </a:spcBef>
              <a:spcAft>
                <a:spcPts val="0"/>
              </a:spcAft>
              <a:buSzPts val="14453"/>
              <a:buNone/>
              <a:defRPr sz="14453"/>
            </a:lvl3pPr>
            <a:lvl4pPr lvl="3">
              <a:spcBef>
                <a:spcPts val="0"/>
              </a:spcBef>
              <a:spcAft>
                <a:spcPts val="0"/>
              </a:spcAft>
              <a:buSzPts val="14453"/>
              <a:buNone/>
              <a:defRPr sz="14453"/>
            </a:lvl4pPr>
            <a:lvl5pPr lvl="4">
              <a:spcBef>
                <a:spcPts val="0"/>
              </a:spcBef>
              <a:spcAft>
                <a:spcPts val="0"/>
              </a:spcAft>
              <a:buSzPts val="14453"/>
              <a:buNone/>
              <a:defRPr sz="14453"/>
            </a:lvl5pPr>
            <a:lvl6pPr lvl="5">
              <a:spcBef>
                <a:spcPts val="0"/>
              </a:spcBef>
              <a:spcAft>
                <a:spcPts val="0"/>
              </a:spcAft>
              <a:buSzPts val="14453"/>
              <a:buNone/>
              <a:defRPr sz="14453"/>
            </a:lvl6pPr>
            <a:lvl7pPr lvl="6">
              <a:spcBef>
                <a:spcPts val="0"/>
              </a:spcBef>
              <a:spcAft>
                <a:spcPts val="0"/>
              </a:spcAft>
              <a:buSzPts val="14453"/>
              <a:buNone/>
              <a:defRPr sz="14453"/>
            </a:lvl7pPr>
            <a:lvl8pPr lvl="7">
              <a:spcBef>
                <a:spcPts val="0"/>
              </a:spcBef>
              <a:spcAft>
                <a:spcPts val="0"/>
              </a:spcAft>
              <a:buSzPts val="14453"/>
              <a:buNone/>
              <a:defRPr sz="14453"/>
            </a:lvl8pPr>
            <a:lvl9pPr lvl="8">
              <a:spcBef>
                <a:spcPts val="0"/>
              </a:spcBef>
              <a:spcAft>
                <a:spcPts val="0"/>
              </a:spcAft>
              <a:buSzPts val="14453"/>
              <a:buNone/>
              <a:defRPr sz="14453"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1104449" y="9679580"/>
            <a:ext cx="14172900" cy="28694100"/>
          </a:xfrm>
          <a:prstGeom prst="rect">
            <a:avLst/>
          </a:prstGeom>
        </p:spPr>
        <p:txBody>
          <a:bodyPr spcFirstLastPara="1" wrap="square" lIns="471925" tIns="471925" rIns="471925" bIns="471925" anchor="t" anchorCtr="0">
            <a:normAutofit/>
          </a:bodyPr>
          <a:lstStyle>
            <a:lvl1pPr marL="457200" lvl="0" indent="-687489">
              <a:spcBef>
                <a:spcPts val="0"/>
              </a:spcBef>
              <a:spcAft>
                <a:spcPts val="0"/>
              </a:spcAft>
              <a:buSzPts val="7227"/>
              <a:buChar char="●"/>
              <a:defRPr sz="7226"/>
            </a:lvl1pPr>
            <a:lvl2pPr marL="914400" lvl="1" indent="-621933">
              <a:spcBef>
                <a:spcPts val="0"/>
              </a:spcBef>
              <a:spcAft>
                <a:spcPts val="0"/>
              </a:spcAft>
              <a:buSzPts val="6194"/>
              <a:buChar char="○"/>
              <a:defRPr sz="6194"/>
            </a:lvl2pPr>
            <a:lvl3pPr marL="1371600" lvl="2" indent="-621933">
              <a:spcBef>
                <a:spcPts val="0"/>
              </a:spcBef>
              <a:spcAft>
                <a:spcPts val="0"/>
              </a:spcAft>
              <a:buSzPts val="6194"/>
              <a:buChar char="■"/>
              <a:defRPr sz="6194"/>
            </a:lvl3pPr>
            <a:lvl4pPr marL="1828800" lvl="3" indent="-621933">
              <a:spcBef>
                <a:spcPts val="0"/>
              </a:spcBef>
              <a:spcAft>
                <a:spcPts val="0"/>
              </a:spcAft>
              <a:buSzPts val="6194"/>
              <a:buChar char="●"/>
              <a:defRPr sz="6194"/>
            </a:lvl4pPr>
            <a:lvl5pPr marL="2286000" lvl="4" indent="-621933">
              <a:spcBef>
                <a:spcPts val="0"/>
              </a:spcBef>
              <a:spcAft>
                <a:spcPts val="0"/>
              </a:spcAft>
              <a:buSzPts val="6194"/>
              <a:buChar char="○"/>
              <a:defRPr sz="6194"/>
            </a:lvl5pPr>
            <a:lvl6pPr marL="2743200" lvl="5" indent="-621933">
              <a:spcBef>
                <a:spcPts val="0"/>
              </a:spcBef>
              <a:spcAft>
                <a:spcPts val="0"/>
              </a:spcAft>
              <a:buSzPts val="6194"/>
              <a:buChar char="■"/>
              <a:defRPr sz="6194"/>
            </a:lvl6pPr>
            <a:lvl7pPr marL="3200400" lvl="6" indent="-621933">
              <a:spcBef>
                <a:spcPts val="0"/>
              </a:spcBef>
              <a:spcAft>
                <a:spcPts val="0"/>
              </a:spcAft>
              <a:buSzPts val="6194"/>
              <a:buChar char="●"/>
              <a:defRPr sz="6194"/>
            </a:lvl7pPr>
            <a:lvl8pPr marL="3657600" lvl="7" indent="-621933">
              <a:spcBef>
                <a:spcPts val="0"/>
              </a:spcBef>
              <a:spcAft>
                <a:spcPts val="0"/>
              </a:spcAft>
              <a:buSzPts val="6194"/>
              <a:buChar char="○"/>
              <a:defRPr sz="6194"/>
            </a:lvl8pPr>
            <a:lvl9pPr marL="4114800" lvl="8" indent="-621933">
              <a:spcBef>
                <a:spcPts val="0"/>
              </a:spcBef>
              <a:spcAft>
                <a:spcPts val="0"/>
              </a:spcAft>
              <a:buSzPts val="6194"/>
              <a:buChar char="■"/>
              <a:defRPr sz="6194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17122677" y="9679580"/>
            <a:ext cx="14172900" cy="28694100"/>
          </a:xfrm>
          <a:prstGeom prst="rect">
            <a:avLst/>
          </a:prstGeom>
        </p:spPr>
        <p:txBody>
          <a:bodyPr spcFirstLastPara="1" wrap="square" lIns="471925" tIns="471925" rIns="471925" bIns="471925" anchor="t" anchorCtr="0">
            <a:normAutofit/>
          </a:bodyPr>
          <a:lstStyle>
            <a:lvl1pPr marL="457200" lvl="0" indent="-687489">
              <a:spcBef>
                <a:spcPts val="0"/>
              </a:spcBef>
              <a:spcAft>
                <a:spcPts val="0"/>
              </a:spcAft>
              <a:buSzPts val="7227"/>
              <a:buChar char="●"/>
              <a:defRPr sz="7226"/>
            </a:lvl1pPr>
            <a:lvl2pPr marL="914400" lvl="1" indent="-621933">
              <a:spcBef>
                <a:spcPts val="0"/>
              </a:spcBef>
              <a:spcAft>
                <a:spcPts val="0"/>
              </a:spcAft>
              <a:buSzPts val="6194"/>
              <a:buChar char="○"/>
              <a:defRPr sz="6194"/>
            </a:lvl2pPr>
            <a:lvl3pPr marL="1371600" lvl="2" indent="-621933">
              <a:spcBef>
                <a:spcPts val="0"/>
              </a:spcBef>
              <a:spcAft>
                <a:spcPts val="0"/>
              </a:spcAft>
              <a:buSzPts val="6194"/>
              <a:buChar char="■"/>
              <a:defRPr sz="6194"/>
            </a:lvl3pPr>
            <a:lvl4pPr marL="1828800" lvl="3" indent="-621933">
              <a:spcBef>
                <a:spcPts val="0"/>
              </a:spcBef>
              <a:spcAft>
                <a:spcPts val="0"/>
              </a:spcAft>
              <a:buSzPts val="6194"/>
              <a:buChar char="●"/>
              <a:defRPr sz="6194"/>
            </a:lvl4pPr>
            <a:lvl5pPr marL="2286000" lvl="4" indent="-621933">
              <a:spcBef>
                <a:spcPts val="0"/>
              </a:spcBef>
              <a:spcAft>
                <a:spcPts val="0"/>
              </a:spcAft>
              <a:buSzPts val="6194"/>
              <a:buChar char="○"/>
              <a:defRPr sz="6194"/>
            </a:lvl5pPr>
            <a:lvl6pPr marL="2743200" lvl="5" indent="-621933">
              <a:spcBef>
                <a:spcPts val="0"/>
              </a:spcBef>
              <a:spcAft>
                <a:spcPts val="0"/>
              </a:spcAft>
              <a:buSzPts val="6194"/>
              <a:buChar char="■"/>
              <a:defRPr sz="6194"/>
            </a:lvl6pPr>
            <a:lvl7pPr marL="3200400" lvl="6" indent="-621933">
              <a:spcBef>
                <a:spcPts val="0"/>
              </a:spcBef>
              <a:spcAft>
                <a:spcPts val="0"/>
              </a:spcAft>
              <a:buSzPts val="6194"/>
              <a:buChar char="●"/>
              <a:defRPr sz="6194"/>
            </a:lvl7pPr>
            <a:lvl8pPr marL="3657600" lvl="7" indent="-621933">
              <a:spcBef>
                <a:spcPts val="0"/>
              </a:spcBef>
              <a:spcAft>
                <a:spcPts val="0"/>
              </a:spcAft>
              <a:buSzPts val="6194"/>
              <a:buChar char="○"/>
              <a:defRPr sz="6194"/>
            </a:lvl8pPr>
            <a:lvl9pPr marL="4114800" lvl="8" indent="-621933">
              <a:spcBef>
                <a:spcPts val="0"/>
              </a:spcBef>
              <a:spcAft>
                <a:spcPts val="0"/>
              </a:spcAft>
              <a:buSzPts val="6194"/>
              <a:buChar char="■"/>
              <a:defRPr sz="6194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30020520" y="39166125"/>
            <a:ext cx="1944300" cy="3305700"/>
          </a:xfrm>
          <a:prstGeom prst="rect">
            <a:avLst/>
          </a:prstGeom>
        </p:spPr>
        <p:txBody>
          <a:bodyPr spcFirstLastPara="1" wrap="square" lIns="471925" tIns="471925" rIns="471925" bIns="471925" anchor="ctr" anchorCtr="0">
            <a:normAutofit/>
          </a:bodyPr>
          <a:lstStyle>
            <a:lvl1pPr lvl="0">
              <a:buNone/>
              <a:defRPr sz="5161"/>
            </a:lvl1pPr>
            <a:lvl2pPr lvl="1">
              <a:buNone/>
              <a:defRPr sz="5161"/>
            </a:lvl2pPr>
            <a:lvl3pPr lvl="2">
              <a:buNone/>
              <a:defRPr sz="5161"/>
            </a:lvl3pPr>
            <a:lvl4pPr lvl="3">
              <a:buNone/>
              <a:defRPr sz="5161"/>
            </a:lvl4pPr>
            <a:lvl5pPr lvl="4">
              <a:buNone/>
              <a:defRPr sz="5161"/>
            </a:lvl5pPr>
            <a:lvl6pPr lvl="5">
              <a:buNone/>
              <a:defRPr sz="5161"/>
            </a:lvl6pPr>
            <a:lvl7pPr lvl="6">
              <a:buNone/>
              <a:defRPr sz="5161"/>
            </a:lvl7pPr>
            <a:lvl8pPr lvl="7">
              <a:buNone/>
              <a:defRPr sz="5161"/>
            </a:lvl8pPr>
            <a:lvl9pPr lvl="8">
              <a:buNone/>
              <a:defRPr sz="5161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1104449" y="3737743"/>
            <a:ext cx="30191100" cy="4810200"/>
          </a:xfrm>
          <a:prstGeom prst="rect">
            <a:avLst/>
          </a:prstGeom>
        </p:spPr>
        <p:txBody>
          <a:bodyPr spcFirstLastPara="1" wrap="square" lIns="471925" tIns="471925" rIns="471925" bIns="4719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453"/>
              <a:buNone/>
              <a:defRPr sz="14453"/>
            </a:lvl1pPr>
            <a:lvl2pPr lvl="1">
              <a:spcBef>
                <a:spcPts val="0"/>
              </a:spcBef>
              <a:spcAft>
                <a:spcPts val="0"/>
              </a:spcAft>
              <a:buSzPts val="14453"/>
              <a:buNone/>
              <a:defRPr sz="14453"/>
            </a:lvl2pPr>
            <a:lvl3pPr lvl="2">
              <a:spcBef>
                <a:spcPts val="0"/>
              </a:spcBef>
              <a:spcAft>
                <a:spcPts val="0"/>
              </a:spcAft>
              <a:buSzPts val="14453"/>
              <a:buNone/>
              <a:defRPr sz="14453"/>
            </a:lvl3pPr>
            <a:lvl4pPr lvl="3">
              <a:spcBef>
                <a:spcPts val="0"/>
              </a:spcBef>
              <a:spcAft>
                <a:spcPts val="0"/>
              </a:spcAft>
              <a:buSzPts val="14453"/>
              <a:buNone/>
              <a:defRPr sz="14453"/>
            </a:lvl4pPr>
            <a:lvl5pPr lvl="4">
              <a:spcBef>
                <a:spcPts val="0"/>
              </a:spcBef>
              <a:spcAft>
                <a:spcPts val="0"/>
              </a:spcAft>
              <a:buSzPts val="14453"/>
              <a:buNone/>
              <a:defRPr sz="14453"/>
            </a:lvl5pPr>
            <a:lvl6pPr lvl="5">
              <a:spcBef>
                <a:spcPts val="0"/>
              </a:spcBef>
              <a:spcAft>
                <a:spcPts val="0"/>
              </a:spcAft>
              <a:buSzPts val="14453"/>
              <a:buNone/>
              <a:defRPr sz="14453"/>
            </a:lvl6pPr>
            <a:lvl7pPr lvl="6">
              <a:spcBef>
                <a:spcPts val="0"/>
              </a:spcBef>
              <a:spcAft>
                <a:spcPts val="0"/>
              </a:spcAft>
              <a:buSzPts val="14453"/>
              <a:buNone/>
              <a:defRPr sz="14453"/>
            </a:lvl7pPr>
            <a:lvl8pPr lvl="7">
              <a:spcBef>
                <a:spcPts val="0"/>
              </a:spcBef>
              <a:spcAft>
                <a:spcPts val="0"/>
              </a:spcAft>
              <a:buSzPts val="14453"/>
              <a:buNone/>
              <a:defRPr sz="14453"/>
            </a:lvl8pPr>
            <a:lvl9pPr lvl="8">
              <a:spcBef>
                <a:spcPts val="0"/>
              </a:spcBef>
              <a:spcAft>
                <a:spcPts val="0"/>
              </a:spcAft>
              <a:buSzPts val="14453"/>
              <a:buNone/>
              <a:defRPr sz="14453"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30020520" y="39166125"/>
            <a:ext cx="1944300" cy="3305700"/>
          </a:xfrm>
          <a:prstGeom prst="rect">
            <a:avLst/>
          </a:prstGeom>
        </p:spPr>
        <p:txBody>
          <a:bodyPr spcFirstLastPara="1" wrap="square" lIns="471925" tIns="471925" rIns="471925" bIns="471925" anchor="ctr" anchorCtr="0">
            <a:normAutofit/>
          </a:bodyPr>
          <a:lstStyle>
            <a:lvl1pPr lvl="0">
              <a:buNone/>
              <a:defRPr sz="5161"/>
            </a:lvl1pPr>
            <a:lvl2pPr lvl="1">
              <a:buNone/>
              <a:defRPr sz="5161"/>
            </a:lvl2pPr>
            <a:lvl3pPr lvl="2">
              <a:buNone/>
              <a:defRPr sz="5161"/>
            </a:lvl3pPr>
            <a:lvl4pPr lvl="3">
              <a:buNone/>
              <a:defRPr sz="5161"/>
            </a:lvl4pPr>
            <a:lvl5pPr lvl="4">
              <a:buNone/>
              <a:defRPr sz="5161"/>
            </a:lvl5pPr>
            <a:lvl6pPr lvl="5">
              <a:buNone/>
              <a:defRPr sz="5161"/>
            </a:lvl6pPr>
            <a:lvl7pPr lvl="6">
              <a:buNone/>
              <a:defRPr sz="5161"/>
            </a:lvl7pPr>
            <a:lvl8pPr lvl="7">
              <a:buNone/>
              <a:defRPr sz="5161"/>
            </a:lvl8pPr>
            <a:lvl9pPr lvl="8">
              <a:buNone/>
              <a:defRPr sz="5161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1104449" y="4666457"/>
            <a:ext cx="9949500" cy="6347100"/>
          </a:xfrm>
          <a:prstGeom prst="rect">
            <a:avLst/>
          </a:prstGeom>
        </p:spPr>
        <p:txBody>
          <a:bodyPr spcFirstLastPara="1" wrap="square" lIns="471925" tIns="471925" rIns="471925" bIns="4719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2388"/>
              <a:buNone/>
              <a:defRPr sz="12388"/>
            </a:lvl1pPr>
            <a:lvl2pPr lvl="1">
              <a:spcBef>
                <a:spcPts val="0"/>
              </a:spcBef>
              <a:spcAft>
                <a:spcPts val="0"/>
              </a:spcAft>
              <a:buSzPts val="12388"/>
              <a:buNone/>
              <a:defRPr sz="12388"/>
            </a:lvl2pPr>
            <a:lvl3pPr lvl="2">
              <a:spcBef>
                <a:spcPts val="0"/>
              </a:spcBef>
              <a:spcAft>
                <a:spcPts val="0"/>
              </a:spcAft>
              <a:buSzPts val="12388"/>
              <a:buNone/>
              <a:defRPr sz="12388"/>
            </a:lvl3pPr>
            <a:lvl4pPr lvl="3">
              <a:spcBef>
                <a:spcPts val="0"/>
              </a:spcBef>
              <a:spcAft>
                <a:spcPts val="0"/>
              </a:spcAft>
              <a:buSzPts val="12388"/>
              <a:buNone/>
              <a:defRPr sz="12388"/>
            </a:lvl4pPr>
            <a:lvl5pPr lvl="4">
              <a:spcBef>
                <a:spcPts val="0"/>
              </a:spcBef>
              <a:spcAft>
                <a:spcPts val="0"/>
              </a:spcAft>
              <a:buSzPts val="12388"/>
              <a:buNone/>
              <a:defRPr sz="12388"/>
            </a:lvl5pPr>
            <a:lvl6pPr lvl="5">
              <a:spcBef>
                <a:spcPts val="0"/>
              </a:spcBef>
              <a:spcAft>
                <a:spcPts val="0"/>
              </a:spcAft>
              <a:buSzPts val="12388"/>
              <a:buNone/>
              <a:defRPr sz="12388"/>
            </a:lvl6pPr>
            <a:lvl7pPr lvl="6">
              <a:spcBef>
                <a:spcPts val="0"/>
              </a:spcBef>
              <a:spcAft>
                <a:spcPts val="0"/>
              </a:spcAft>
              <a:buSzPts val="12388"/>
              <a:buNone/>
              <a:defRPr sz="12388"/>
            </a:lvl7pPr>
            <a:lvl8pPr lvl="7">
              <a:spcBef>
                <a:spcPts val="0"/>
              </a:spcBef>
              <a:spcAft>
                <a:spcPts val="0"/>
              </a:spcAft>
              <a:buSzPts val="12388"/>
              <a:buNone/>
              <a:defRPr sz="12388"/>
            </a:lvl8pPr>
            <a:lvl9pPr lvl="8">
              <a:spcBef>
                <a:spcPts val="0"/>
              </a:spcBef>
              <a:spcAft>
                <a:spcPts val="0"/>
              </a:spcAft>
              <a:buSzPts val="12388"/>
              <a:buNone/>
              <a:defRPr sz="12388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1104449" y="11671181"/>
            <a:ext cx="9949500" cy="26703600"/>
          </a:xfrm>
          <a:prstGeom prst="rect">
            <a:avLst/>
          </a:prstGeom>
        </p:spPr>
        <p:txBody>
          <a:bodyPr spcFirstLastPara="1" wrap="square" lIns="471925" tIns="471925" rIns="471925" bIns="471925" anchor="t" anchorCtr="0">
            <a:normAutofit/>
          </a:bodyPr>
          <a:lstStyle>
            <a:lvl1pPr marL="457200" lvl="0" indent="-621933">
              <a:spcBef>
                <a:spcPts val="0"/>
              </a:spcBef>
              <a:spcAft>
                <a:spcPts val="0"/>
              </a:spcAft>
              <a:buSzPts val="6194"/>
              <a:buChar char="●"/>
              <a:defRPr sz="6194"/>
            </a:lvl1pPr>
            <a:lvl2pPr marL="914400" lvl="1" indent="-621933">
              <a:spcBef>
                <a:spcPts val="0"/>
              </a:spcBef>
              <a:spcAft>
                <a:spcPts val="0"/>
              </a:spcAft>
              <a:buSzPts val="6194"/>
              <a:buChar char="○"/>
              <a:defRPr sz="6194"/>
            </a:lvl2pPr>
            <a:lvl3pPr marL="1371600" lvl="2" indent="-621933">
              <a:spcBef>
                <a:spcPts val="0"/>
              </a:spcBef>
              <a:spcAft>
                <a:spcPts val="0"/>
              </a:spcAft>
              <a:buSzPts val="6194"/>
              <a:buChar char="■"/>
              <a:defRPr sz="6194"/>
            </a:lvl3pPr>
            <a:lvl4pPr marL="1828800" lvl="3" indent="-621933">
              <a:spcBef>
                <a:spcPts val="0"/>
              </a:spcBef>
              <a:spcAft>
                <a:spcPts val="0"/>
              </a:spcAft>
              <a:buSzPts val="6194"/>
              <a:buChar char="●"/>
              <a:defRPr sz="6194"/>
            </a:lvl4pPr>
            <a:lvl5pPr marL="2286000" lvl="4" indent="-621933">
              <a:spcBef>
                <a:spcPts val="0"/>
              </a:spcBef>
              <a:spcAft>
                <a:spcPts val="0"/>
              </a:spcAft>
              <a:buSzPts val="6194"/>
              <a:buChar char="○"/>
              <a:defRPr sz="6194"/>
            </a:lvl5pPr>
            <a:lvl6pPr marL="2743200" lvl="5" indent="-621933">
              <a:spcBef>
                <a:spcPts val="0"/>
              </a:spcBef>
              <a:spcAft>
                <a:spcPts val="0"/>
              </a:spcAft>
              <a:buSzPts val="6194"/>
              <a:buChar char="■"/>
              <a:defRPr sz="6194"/>
            </a:lvl6pPr>
            <a:lvl7pPr marL="3200400" lvl="6" indent="-621933">
              <a:spcBef>
                <a:spcPts val="0"/>
              </a:spcBef>
              <a:spcAft>
                <a:spcPts val="0"/>
              </a:spcAft>
              <a:buSzPts val="6194"/>
              <a:buChar char="●"/>
              <a:defRPr sz="6194"/>
            </a:lvl7pPr>
            <a:lvl8pPr marL="3657600" lvl="7" indent="-621933">
              <a:spcBef>
                <a:spcPts val="0"/>
              </a:spcBef>
              <a:spcAft>
                <a:spcPts val="0"/>
              </a:spcAft>
              <a:buSzPts val="6194"/>
              <a:buChar char="○"/>
              <a:defRPr sz="6194"/>
            </a:lvl8pPr>
            <a:lvl9pPr marL="4114800" lvl="8" indent="-621933">
              <a:spcBef>
                <a:spcPts val="0"/>
              </a:spcBef>
              <a:spcAft>
                <a:spcPts val="0"/>
              </a:spcAft>
              <a:buSzPts val="6194"/>
              <a:buChar char="■"/>
              <a:defRPr sz="6194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30020520" y="39166125"/>
            <a:ext cx="1944300" cy="3305700"/>
          </a:xfrm>
          <a:prstGeom prst="rect">
            <a:avLst/>
          </a:prstGeom>
        </p:spPr>
        <p:txBody>
          <a:bodyPr spcFirstLastPara="1" wrap="square" lIns="471925" tIns="471925" rIns="471925" bIns="471925" anchor="ctr" anchorCtr="0">
            <a:normAutofit/>
          </a:bodyPr>
          <a:lstStyle>
            <a:lvl1pPr lvl="0">
              <a:buNone/>
              <a:defRPr sz="5161"/>
            </a:lvl1pPr>
            <a:lvl2pPr lvl="1">
              <a:buNone/>
              <a:defRPr sz="5161"/>
            </a:lvl2pPr>
            <a:lvl3pPr lvl="2">
              <a:buNone/>
              <a:defRPr sz="5161"/>
            </a:lvl3pPr>
            <a:lvl4pPr lvl="3">
              <a:buNone/>
              <a:defRPr sz="5161"/>
            </a:lvl4pPr>
            <a:lvl5pPr lvl="4">
              <a:buNone/>
              <a:defRPr sz="5161"/>
            </a:lvl5pPr>
            <a:lvl6pPr lvl="5">
              <a:buNone/>
              <a:defRPr sz="5161"/>
            </a:lvl6pPr>
            <a:lvl7pPr lvl="6">
              <a:buNone/>
              <a:defRPr sz="5161"/>
            </a:lvl7pPr>
            <a:lvl8pPr lvl="7">
              <a:buNone/>
              <a:defRPr sz="5161"/>
            </a:lvl8pPr>
            <a:lvl9pPr lvl="8">
              <a:buNone/>
              <a:defRPr sz="5161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1737106" y="3780787"/>
            <a:ext cx="22563000" cy="34358400"/>
          </a:xfrm>
          <a:prstGeom prst="rect">
            <a:avLst/>
          </a:prstGeom>
        </p:spPr>
        <p:txBody>
          <a:bodyPr spcFirstLastPara="1" wrap="square" lIns="471925" tIns="471925" rIns="471925" bIns="4719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777"/>
              <a:buNone/>
              <a:defRPr sz="24776"/>
            </a:lvl1pPr>
            <a:lvl2pPr lvl="1">
              <a:spcBef>
                <a:spcPts val="0"/>
              </a:spcBef>
              <a:spcAft>
                <a:spcPts val="0"/>
              </a:spcAft>
              <a:buSzPts val="24777"/>
              <a:buNone/>
              <a:defRPr sz="24776"/>
            </a:lvl2pPr>
            <a:lvl3pPr lvl="2">
              <a:spcBef>
                <a:spcPts val="0"/>
              </a:spcBef>
              <a:spcAft>
                <a:spcPts val="0"/>
              </a:spcAft>
              <a:buSzPts val="24777"/>
              <a:buNone/>
              <a:defRPr sz="24776"/>
            </a:lvl3pPr>
            <a:lvl4pPr lvl="3">
              <a:spcBef>
                <a:spcPts val="0"/>
              </a:spcBef>
              <a:spcAft>
                <a:spcPts val="0"/>
              </a:spcAft>
              <a:buSzPts val="24777"/>
              <a:buNone/>
              <a:defRPr sz="24776"/>
            </a:lvl4pPr>
            <a:lvl5pPr lvl="4">
              <a:spcBef>
                <a:spcPts val="0"/>
              </a:spcBef>
              <a:spcAft>
                <a:spcPts val="0"/>
              </a:spcAft>
              <a:buSzPts val="24777"/>
              <a:buNone/>
              <a:defRPr sz="24776"/>
            </a:lvl5pPr>
            <a:lvl6pPr lvl="5">
              <a:spcBef>
                <a:spcPts val="0"/>
              </a:spcBef>
              <a:spcAft>
                <a:spcPts val="0"/>
              </a:spcAft>
              <a:buSzPts val="24777"/>
              <a:buNone/>
              <a:defRPr sz="24776"/>
            </a:lvl6pPr>
            <a:lvl7pPr lvl="6">
              <a:spcBef>
                <a:spcPts val="0"/>
              </a:spcBef>
              <a:spcAft>
                <a:spcPts val="0"/>
              </a:spcAft>
              <a:buSzPts val="24777"/>
              <a:buNone/>
              <a:defRPr sz="24776"/>
            </a:lvl7pPr>
            <a:lvl8pPr lvl="7">
              <a:spcBef>
                <a:spcPts val="0"/>
              </a:spcBef>
              <a:spcAft>
                <a:spcPts val="0"/>
              </a:spcAft>
              <a:buSzPts val="24777"/>
              <a:buNone/>
              <a:defRPr sz="24776"/>
            </a:lvl8pPr>
            <a:lvl9pPr lvl="8">
              <a:spcBef>
                <a:spcPts val="0"/>
              </a:spcBef>
              <a:spcAft>
                <a:spcPts val="0"/>
              </a:spcAft>
              <a:buSzPts val="24777"/>
              <a:buNone/>
              <a:defRPr sz="24776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30020520" y="39166125"/>
            <a:ext cx="1944300" cy="3305700"/>
          </a:xfrm>
          <a:prstGeom prst="rect">
            <a:avLst/>
          </a:prstGeom>
        </p:spPr>
        <p:txBody>
          <a:bodyPr spcFirstLastPara="1" wrap="square" lIns="471925" tIns="471925" rIns="471925" bIns="471925" anchor="ctr" anchorCtr="0">
            <a:normAutofit/>
          </a:bodyPr>
          <a:lstStyle>
            <a:lvl1pPr lvl="0">
              <a:buNone/>
              <a:defRPr sz="5161"/>
            </a:lvl1pPr>
            <a:lvl2pPr lvl="1">
              <a:buNone/>
              <a:defRPr sz="5161"/>
            </a:lvl2pPr>
            <a:lvl3pPr lvl="2">
              <a:buNone/>
              <a:defRPr sz="5161"/>
            </a:lvl3pPr>
            <a:lvl4pPr lvl="3">
              <a:buNone/>
              <a:defRPr sz="5161"/>
            </a:lvl4pPr>
            <a:lvl5pPr lvl="4">
              <a:buNone/>
              <a:defRPr sz="5161"/>
            </a:lvl5pPr>
            <a:lvl6pPr lvl="5">
              <a:buNone/>
              <a:defRPr sz="5161"/>
            </a:lvl6pPr>
            <a:lvl7pPr lvl="6">
              <a:buNone/>
              <a:defRPr sz="5161"/>
            </a:lvl7pPr>
            <a:lvl8pPr lvl="7">
              <a:buNone/>
              <a:defRPr sz="5161"/>
            </a:lvl8pPr>
            <a:lvl9pPr lvl="8">
              <a:buNone/>
              <a:defRPr sz="5161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16200000" y="-1050"/>
            <a:ext cx="16200000" cy="4320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471925" tIns="471925" rIns="471925" bIns="4719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940748" y="10357375"/>
            <a:ext cx="14333400" cy="12449700"/>
          </a:xfrm>
          <a:prstGeom prst="rect">
            <a:avLst/>
          </a:prstGeom>
        </p:spPr>
        <p:txBody>
          <a:bodyPr spcFirstLastPara="1" wrap="square" lIns="471925" tIns="471925" rIns="471925" bIns="4719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1680"/>
              <a:buNone/>
              <a:defRPr sz="21679"/>
            </a:lvl1pPr>
            <a:lvl2pPr lvl="1" algn="ctr">
              <a:spcBef>
                <a:spcPts val="0"/>
              </a:spcBef>
              <a:spcAft>
                <a:spcPts val="0"/>
              </a:spcAft>
              <a:buSzPts val="21680"/>
              <a:buNone/>
              <a:defRPr sz="21679"/>
            </a:lvl2pPr>
            <a:lvl3pPr lvl="2" algn="ctr">
              <a:spcBef>
                <a:spcPts val="0"/>
              </a:spcBef>
              <a:spcAft>
                <a:spcPts val="0"/>
              </a:spcAft>
              <a:buSzPts val="21680"/>
              <a:buNone/>
              <a:defRPr sz="21679"/>
            </a:lvl3pPr>
            <a:lvl4pPr lvl="3" algn="ctr">
              <a:spcBef>
                <a:spcPts val="0"/>
              </a:spcBef>
              <a:spcAft>
                <a:spcPts val="0"/>
              </a:spcAft>
              <a:buSzPts val="21680"/>
              <a:buNone/>
              <a:defRPr sz="21679"/>
            </a:lvl4pPr>
            <a:lvl5pPr lvl="4" algn="ctr">
              <a:spcBef>
                <a:spcPts val="0"/>
              </a:spcBef>
              <a:spcAft>
                <a:spcPts val="0"/>
              </a:spcAft>
              <a:buSzPts val="21680"/>
              <a:buNone/>
              <a:defRPr sz="21679"/>
            </a:lvl5pPr>
            <a:lvl6pPr lvl="5" algn="ctr">
              <a:spcBef>
                <a:spcPts val="0"/>
              </a:spcBef>
              <a:spcAft>
                <a:spcPts val="0"/>
              </a:spcAft>
              <a:buSzPts val="21680"/>
              <a:buNone/>
              <a:defRPr sz="21679"/>
            </a:lvl6pPr>
            <a:lvl7pPr lvl="6" algn="ctr">
              <a:spcBef>
                <a:spcPts val="0"/>
              </a:spcBef>
              <a:spcAft>
                <a:spcPts val="0"/>
              </a:spcAft>
              <a:buSzPts val="21680"/>
              <a:buNone/>
              <a:defRPr sz="21679"/>
            </a:lvl7pPr>
            <a:lvl8pPr lvl="7" algn="ctr">
              <a:spcBef>
                <a:spcPts val="0"/>
              </a:spcBef>
              <a:spcAft>
                <a:spcPts val="0"/>
              </a:spcAft>
              <a:buSzPts val="21680"/>
              <a:buNone/>
              <a:defRPr sz="21679"/>
            </a:lvl8pPr>
            <a:lvl9pPr lvl="8" algn="ctr">
              <a:spcBef>
                <a:spcPts val="0"/>
              </a:spcBef>
              <a:spcAft>
                <a:spcPts val="0"/>
              </a:spcAft>
              <a:buSzPts val="21680"/>
              <a:buNone/>
              <a:defRPr sz="21679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940748" y="23542887"/>
            <a:ext cx="14333400" cy="10373400"/>
          </a:xfrm>
          <a:prstGeom prst="rect">
            <a:avLst/>
          </a:prstGeom>
        </p:spPr>
        <p:txBody>
          <a:bodyPr spcFirstLastPara="1" wrap="square" lIns="471925" tIns="471925" rIns="471925" bIns="4719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0"/>
              <a:buNone/>
              <a:defRPr sz="10839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0"/>
              <a:buNone/>
              <a:defRPr sz="10839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0"/>
              <a:buNone/>
              <a:defRPr sz="10839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0"/>
              <a:buNone/>
              <a:defRPr sz="10839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0"/>
              <a:buNone/>
              <a:defRPr sz="10839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0"/>
              <a:buNone/>
              <a:defRPr sz="10839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0"/>
              <a:buNone/>
              <a:defRPr sz="10839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0"/>
              <a:buNone/>
              <a:defRPr sz="10839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0"/>
              <a:buNone/>
              <a:defRPr sz="10839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17502165" y="6081470"/>
            <a:ext cx="13595700" cy="31035000"/>
          </a:xfrm>
          <a:prstGeom prst="rect">
            <a:avLst/>
          </a:prstGeom>
        </p:spPr>
        <p:txBody>
          <a:bodyPr spcFirstLastPara="1" wrap="square" lIns="471925" tIns="471925" rIns="471925" bIns="471925" anchor="ctr" anchorCtr="0">
            <a:normAutofit/>
          </a:bodyPr>
          <a:lstStyle>
            <a:lvl1pPr marL="457200" lvl="0" indent="-818600">
              <a:spcBef>
                <a:spcPts val="0"/>
              </a:spcBef>
              <a:spcAft>
                <a:spcPts val="0"/>
              </a:spcAft>
              <a:buSzPts val="9291"/>
              <a:buChar char="●"/>
              <a:defRPr sz="9291"/>
            </a:lvl1pPr>
            <a:lvl2pPr marL="914400" lvl="1" indent="-687489">
              <a:spcBef>
                <a:spcPts val="0"/>
              </a:spcBef>
              <a:spcAft>
                <a:spcPts val="0"/>
              </a:spcAft>
              <a:buSzPts val="7227"/>
              <a:buChar char="○"/>
              <a:defRPr sz="7226"/>
            </a:lvl2pPr>
            <a:lvl3pPr marL="1371600" lvl="2" indent="-687489">
              <a:spcBef>
                <a:spcPts val="0"/>
              </a:spcBef>
              <a:spcAft>
                <a:spcPts val="0"/>
              </a:spcAft>
              <a:buSzPts val="7227"/>
              <a:buChar char="■"/>
              <a:defRPr sz="7226"/>
            </a:lvl3pPr>
            <a:lvl4pPr marL="1828800" lvl="3" indent="-687489">
              <a:spcBef>
                <a:spcPts val="0"/>
              </a:spcBef>
              <a:spcAft>
                <a:spcPts val="0"/>
              </a:spcAft>
              <a:buSzPts val="7227"/>
              <a:buChar char="●"/>
              <a:defRPr sz="7226"/>
            </a:lvl4pPr>
            <a:lvl5pPr marL="2286000" lvl="4" indent="-687489">
              <a:spcBef>
                <a:spcPts val="0"/>
              </a:spcBef>
              <a:spcAft>
                <a:spcPts val="0"/>
              </a:spcAft>
              <a:buSzPts val="7227"/>
              <a:buChar char="○"/>
              <a:defRPr sz="7226"/>
            </a:lvl5pPr>
            <a:lvl6pPr marL="2743200" lvl="5" indent="-687489">
              <a:spcBef>
                <a:spcPts val="0"/>
              </a:spcBef>
              <a:spcAft>
                <a:spcPts val="0"/>
              </a:spcAft>
              <a:buSzPts val="7227"/>
              <a:buChar char="■"/>
              <a:defRPr sz="7226"/>
            </a:lvl6pPr>
            <a:lvl7pPr marL="3200400" lvl="6" indent="-687489">
              <a:spcBef>
                <a:spcPts val="0"/>
              </a:spcBef>
              <a:spcAft>
                <a:spcPts val="0"/>
              </a:spcAft>
              <a:buSzPts val="7227"/>
              <a:buChar char="●"/>
              <a:defRPr sz="7226"/>
            </a:lvl7pPr>
            <a:lvl8pPr marL="3657600" lvl="7" indent="-687489">
              <a:spcBef>
                <a:spcPts val="0"/>
              </a:spcBef>
              <a:spcAft>
                <a:spcPts val="0"/>
              </a:spcAft>
              <a:buSzPts val="7227"/>
              <a:buChar char="○"/>
              <a:defRPr sz="7226"/>
            </a:lvl8pPr>
            <a:lvl9pPr marL="4114800" lvl="8" indent="-687489">
              <a:spcBef>
                <a:spcPts val="0"/>
              </a:spcBef>
              <a:spcAft>
                <a:spcPts val="0"/>
              </a:spcAft>
              <a:buSzPts val="7227"/>
              <a:buChar char="■"/>
              <a:defRPr sz="7226"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30020520" y="39166125"/>
            <a:ext cx="1944300" cy="3305700"/>
          </a:xfrm>
          <a:prstGeom prst="rect">
            <a:avLst/>
          </a:prstGeom>
        </p:spPr>
        <p:txBody>
          <a:bodyPr spcFirstLastPara="1" wrap="square" lIns="471925" tIns="471925" rIns="471925" bIns="471925" anchor="ctr" anchorCtr="0">
            <a:normAutofit/>
          </a:bodyPr>
          <a:lstStyle>
            <a:lvl1pPr lvl="0">
              <a:buNone/>
              <a:defRPr sz="5161"/>
            </a:lvl1pPr>
            <a:lvl2pPr lvl="1">
              <a:buNone/>
              <a:defRPr sz="5161"/>
            </a:lvl2pPr>
            <a:lvl3pPr lvl="2">
              <a:buNone/>
              <a:defRPr sz="5161"/>
            </a:lvl3pPr>
            <a:lvl4pPr lvl="3">
              <a:buNone/>
              <a:defRPr sz="5161"/>
            </a:lvl4pPr>
            <a:lvl5pPr lvl="4">
              <a:buNone/>
              <a:defRPr sz="5161"/>
            </a:lvl5pPr>
            <a:lvl6pPr lvl="5">
              <a:buNone/>
              <a:defRPr sz="5161"/>
            </a:lvl6pPr>
            <a:lvl7pPr lvl="6">
              <a:buNone/>
              <a:defRPr sz="5161"/>
            </a:lvl7pPr>
            <a:lvl8pPr lvl="7">
              <a:buNone/>
              <a:defRPr sz="5161"/>
            </a:lvl8pPr>
            <a:lvl9pPr lvl="8">
              <a:buNone/>
              <a:defRPr sz="5161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1104449" y="35532388"/>
            <a:ext cx="21255600" cy="5082300"/>
          </a:xfrm>
          <a:prstGeom prst="rect">
            <a:avLst/>
          </a:prstGeom>
        </p:spPr>
        <p:txBody>
          <a:bodyPr spcFirstLastPara="1" wrap="square" lIns="471925" tIns="471925" rIns="471925" bIns="4719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291"/>
              <a:buNone/>
              <a:defRPr sz="9291"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30020520" y="39166125"/>
            <a:ext cx="1944300" cy="3305700"/>
          </a:xfrm>
          <a:prstGeom prst="rect">
            <a:avLst/>
          </a:prstGeom>
        </p:spPr>
        <p:txBody>
          <a:bodyPr spcFirstLastPara="1" wrap="square" lIns="471925" tIns="471925" rIns="471925" bIns="471925" anchor="ctr" anchorCtr="0">
            <a:normAutofit/>
          </a:bodyPr>
          <a:lstStyle>
            <a:lvl1pPr lvl="0">
              <a:buNone/>
              <a:defRPr sz="5161"/>
            </a:lvl1pPr>
            <a:lvl2pPr lvl="1">
              <a:buNone/>
              <a:defRPr sz="5161"/>
            </a:lvl2pPr>
            <a:lvl3pPr lvl="2">
              <a:buNone/>
              <a:defRPr sz="5161"/>
            </a:lvl3pPr>
            <a:lvl4pPr lvl="3">
              <a:buNone/>
              <a:defRPr sz="5161"/>
            </a:lvl4pPr>
            <a:lvl5pPr lvl="4">
              <a:buNone/>
              <a:defRPr sz="5161"/>
            </a:lvl5pPr>
            <a:lvl6pPr lvl="5">
              <a:buNone/>
              <a:defRPr sz="5161"/>
            </a:lvl6pPr>
            <a:lvl7pPr lvl="6">
              <a:buNone/>
              <a:defRPr sz="5161"/>
            </a:lvl7pPr>
            <a:lvl8pPr lvl="7">
              <a:buNone/>
              <a:defRPr sz="5161"/>
            </a:lvl8pPr>
            <a:lvl9pPr lvl="8">
              <a:buNone/>
              <a:defRPr sz="5161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blipFill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1104449" y="3737743"/>
            <a:ext cx="30191100" cy="481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925" tIns="471925" rIns="471925" bIns="4719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453"/>
              <a:buNone/>
              <a:defRPr sz="14453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453"/>
              <a:buNone/>
              <a:defRPr sz="14453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453"/>
              <a:buNone/>
              <a:defRPr sz="14453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453"/>
              <a:buNone/>
              <a:defRPr sz="14453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453"/>
              <a:buNone/>
              <a:defRPr sz="14453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453"/>
              <a:buNone/>
              <a:defRPr sz="14453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453"/>
              <a:buNone/>
              <a:defRPr sz="14453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453"/>
              <a:buNone/>
              <a:defRPr sz="14453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453"/>
              <a:buNone/>
              <a:defRPr sz="14453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1104449" y="9679580"/>
            <a:ext cx="30191100" cy="2869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925" tIns="471925" rIns="471925" bIns="471925" anchor="t" anchorCtr="0">
            <a:normAutofit/>
          </a:bodyPr>
          <a:lstStyle>
            <a:lvl1pPr marL="457200" lvl="0" indent="-818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9291"/>
              <a:buChar char="●"/>
              <a:defRPr sz="9291">
                <a:solidFill>
                  <a:schemeClr val="dk2"/>
                </a:solidFill>
              </a:defRPr>
            </a:lvl1pPr>
            <a:lvl2pPr marL="914400" lvl="1" indent="-687489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227"/>
              <a:buChar char="○"/>
              <a:defRPr sz="7226">
                <a:solidFill>
                  <a:schemeClr val="dk2"/>
                </a:solidFill>
              </a:defRPr>
            </a:lvl2pPr>
            <a:lvl3pPr marL="1371600" lvl="2" indent="-687489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227"/>
              <a:buChar char="■"/>
              <a:defRPr sz="7226">
                <a:solidFill>
                  <a:schemeClr val="dk2"/>
                </a:solidFill>
              </a:defRPr>
            </a:lvl3pPr>
            <a:lvl4pPr marL="1828800" lvl="3" indent="-687489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227"/>
              <a:buChar char="●"/>
              <a:defRPr sz="7226">
                <a:solidFill>
                  <a:schemeClr val="dk2"/>
                </a:solidFill>
              </a:defRPr>
            </a:lvl4pPr>
            <a:lvl5pPr marL="2286000" lvl="4" indent="-687489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227"/>
              <a:buChar char="○"/>
              <a:defRPr sz="7226">
                <a:solidFill>
                  <a:schemeClr val="dk2"/>
                </a:solidFill>
              </a:defRPr>
            </a:lvl5pPr>
            <a:lvl6pPr marL="2743200" lvl="5" indent="-687489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227"/>
              <a:buChar char="■"/>
              <a:defRPr sz="7226">
                <a:solidFill>
                  <a:schemeClr val="dk2"/>
                </a:solidFill>
              </a:defRPr>
            </a:lvl6pPr>
            <a:lvl7pPr marL="3200400" lvl="6" indent="-687489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227"/>
              <a:buChar char="●"/>
              <a:defRPr sz="7226">
                <a:solidFill>
                  <a:schemeClr val="dk2"/>
                </a:solidFill>
              </a:defRPr>
            </a:lvl7pPr>
            <a:lvl8pPr marL="3657600" lvl="7" indent="-687489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227"/>
              <a:buChar char="○"/>
              <a:defRPr sz="7226">
                <a:solidFill>
                  <a:schemeClr val="dk2"/>
                </a:solidFill>
              </a:defRPr>
            </a:lvl8pPr>
            <a:lvl9pPr marL="4114800" lvl="8" indent="-687489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227"/>
              <a:buChar char="■"/>
              <a:defRPr sz="7226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30020520" y="39166125"/>
            <a:ext cx="1944300" cy="330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71925" tIns="471925" rIns="471925" bIns="471925" anchor="ctr" anchorCtr="0">
            <a:normAutofit/>
          </a:bodyPr>
          <a:lstStyle>
            <a:lvl1pPr lvl="0" algn="r">
              <a:buNone/>
              <a:defRPr sz="5161">
                <a:solidFill>
                  <a:schemeClr val="dk2"/>
                </a:solidFill>
              </a:defRPr>
            </a:lvl1pPr>
            <a:lvl2pPr lvl="1" algn="r">
              <a:buNone/>
              <a:defRPr sz="5161">
                <a:solidFill>
                  <a:schemeClr val="dk2"/>
                </a:solidFill>
              </a:defRPr>
            </a:lvl2pPr>
            <a:lvl3pPr lvl="2" algn="r">
              <a:buNone/>
              <a:defRPr sz="5161">
                <a:solidFill>
                  <a:schemeClr val="dk2"/>
                </a:solidFill>
              </a:defRPr>
            </a:lvl3pPr>
            <a:lvl4pPr lvl="3" algn="r">
              <a:buNone/>
              <a:defRPr sz="5161">
                <a:solidFill>
                  <a:schemeClr val="dk2"/>
                </a:solidFill>
              </a:defRPr>
            </a:lvl4pPr>
            <a:lvl5pPr lvl="4" algn="r">
              <a:buNone/>
              <a:defRPr sz="5161">
                <a:solidFill>
                  <a:schemeClr val="dk2"/>
                </a:solidFill>
              </a:defRPr>
            </a:lvl5pPr>
            <a:lvl6pPr lvl="5" algn="r">
              <a:buNone/>
              <a:defRPr sz="5161">
                <a:solidFill>
                  <a:schemeClr val="dk2"/>
                </a:solidFill>
              </a:defRPr>
            </a:lvl6pPr>
            <a:lvl7pPr lvl="6" algn="r">
              <a:buNone/>
              <a:defRPr sz="5161">
                <a:solidFill>
                  <a:schemeClr val="dk2"/>
                </a:solidFill>
              </a:defRPr>
            </a:lvl7pPr>
            <a:lvl8pPr lvl="7" algn="r">
              <a:buNone/>
              <a:defRPr sz="5161">
                <a:solidFill>
                  <a:schemeClr val="dk2"/>
                </a:solidFill>
              </a:defRPr>
            </a:lvl8pPr>
            <a:lvl9pPr lvl="8" algn="r">
              <a:buNone/>
              <a:defRPr sz="5161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0" y="5682343"/>
            <a:ext cx="32399288" cy="38535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85525" tIns="485525" rIns="485525" bIns="4855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9000" dirty="0">
                <a:solidFill>
                  <a:srgbClr val="0065A9"/>
                </a:solidFill>
                <a:latin typeface="+mj-lt"/>
                <a:ea typeface="Asap Condensed SemiBold"/>
                <a:cs typeface="Asap Condensed SemiBold" panose="020B0604020202020204" charset="0"/>
                <a:sym typeface="Asap Condensed SemiBold"/>
              </a:rPr>
              <a:t>Escreva aqui o título do trabalho: 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9000" dirty="0">
                <a:solidFill>
                  <a:srgbClr val="0065A9"/>
                </a:solidFill>
                <a:latin typeface="+mj-lt"/>
                <a:ea typeface="Asap Condensed SemiBold"/>
                <a:cs typeface="Asap Condensed SemiBold" panose="020B0604020202020204" charset="0"/>
                <a:sym typeface="Asap Condensed SemiBold"/>
              </a:rPr>
              <a:t>subtítulo se houver em uma segunda linha </a:t>
            </a:r>
            <a:endParaRPr sz="9000" dirty="0">
              <a:solidFill>
                <a:srgbClr val="0065A9"/>
              </a:solidFill>
              <a:latin typeface="+mj-lt"/>
              <a:ea typeface="Asap Condensed SemiBold"/>
              <a:cs typeface="Asap Condensed SemiBold" panose="020B0604020202020204" charset="0"/>
              <a:sym typeface="Asap Condensed SemiBold"/>
            </a:endParaRPr>
          </a:p>
        </p:txBody>
      </p:sp>
      <p:cxnSp>
        <p:nvCxnSpPr>
          <p:cNvPr id="56" name="Google Shape;56;p13"/>
          <p:cNvCxnSpPr>
            <a:cxnSpLocks/>
          </p:cNvCxnSpPr>
          <p:nvPr/>
        </p:nvCxnSpPr>
        <p:spPr>
          <a:xfrm flipH="1">
            <a:off x="16199288" y="12968046"/>
            <a:ext cx="2059" cy="27265554"/>
          </a:xfrm>
          <a:prstGeom prst="straightConnector1">
            <a:avLst/>
          </a:prstGeom>
          <a:noFill/>
          <a:ln w="25400" cap="flat" cmpd="sng">
            <a:solidFill>
              <a:srgbClr val="0172B7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" name="CaixaDeTexto 3">
            <a:extLst>
              <a:ext uri="{FF2B5EF4-FFF2-40B4-BE49-F238E27FC236}">
                <a16:creationId xmlns:a16="http://schemas.microsoft.com/office/drawing/2014/main" id="{9B8331E7-5581-DCEF-DD0B-215092264CCC}"/>
              </a:ext>
            </a:extLst>
          </p:cNvPr>
          <p:cNvSpPr txBox="1"/>
          <p:nvPr/>
        </p:nvSpPr>
        <p:spPr>
          <a:xfrm>
            <a:off x="0" y="9486900"/>
            <a:ext cx="32398576" cy="2596243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pt-BR" sz="4000" dirty="0"/>
              <a:t>Nome completo do autor 1 - fulano@gmail.com</a:t>
            </a:r>
            <a:br>
              <a:rPr lang="pt-BR" sz="4000" dirty="0"/>
            </a:br>
            <a:r>
              <a:rPr lang="pt-BR" sz="4000" dirty="0"/>
              <a:t>Nome completo do autor 2 - beltrano@gmail.com</a:t>
            </a:r>
            <a:br>
              <a:rPr lang="pt-BR" sz="4000" dirty="0"/>
            </a:br>
            <a:r>
              <a:rPr lang="pt-BR" sz="4000" dirty="0"/>
              <a:t>Nome completo do autor 3 - ciclano@gmail.com</a:t>
            </a:r>
            <a:br>
              <a:rPr lang="pt-BR" sz="4000" dirty="0"/>
            </a:br>
            <a:r>
              <a:rPr lang="pt-BR" sz="4000" dirty="0"/>
              <a:t>Excluir linhas que não utilizar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77887744-B741-AD51-0F39-0B417E2E89AC}"/>
              </a:ext>
            </a:extLst>
          </p:cNvPr>
          <p:cNvSpPr txBox="1"/>
          <p:nvPr/>
        </p:nvSpPr>
        <p:spPr>
          <a:xfrm>
            <a:off x="686834" y="13030990"/>
            <a:ext cx="15059806" cy="4475609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pt-BR" sz="5000" b="1" dirty="0"/>
              <a:t>RESUMO</a:t>
            </a:r>
          </a:p>
          <a:p>
            <a:r>
              <a:rPr lang="pt-BR" sz="4000" dirty="0"/>
              <a:t>O resumo é obrigatório. O motivo é a inserção nos metadados no periódico SNCT do IFSC. Recomendamos que ele não tenha mais que 250 palavras.</a:t>
            </a:r>
          </a:p>
          <a:p>
            <a:r>
              <a:rPr lang="pt-BR" sz="4000" b="1" dirty="0"/>
              <a:t>Palavras-chave</a:t>
            </a:r>
            <a:r>
              <a:rPr lang="pt-BR" sz="4000" dirty="0"/>
              <a:t>: palavra ou termo 1; palavra ou termo 2; palavra ou termo 3.</a:t>
            </a:r>
          </a:p>
          <a:p>
            <a:endParaRPr lang="pt-BR" sz="4000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2710901C-3C4A-472E-173F-08F96C32C1C2}"/>
              </a:ext>
            </a:extLst>
          </p:cNvPr>
          <p:cNvSpPr txBox="1"/>
          <p:nvPr/>
        </p:nvSpPr>
        <p:spPr>
          <a:xfrm>
            <a:off x="686834" y="17506599"/>
            <a:ext cx="15057747" cy="2202566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pt-BR" sz="5000" b="1" dirty="0"/>
              <a:t>TÍTULO DA SEÇÃO </a:t>
            </a:r>
          </a:p>
          <a:p>
            <a:r>
              <a:rPr lang="pt-BR" sz="4000" dirty="0"/>
              <a:t>Note que título do trabalho (e subtítulo, se houver), os nomes dos autores, e-mail, resumo e palavras-chave são obrigatórios. O motivo é a obtenção de metadados consistentes para publicação no portal de periódicos do IFSC.</a:t>
            </a:r>
          </a:p>
          <a:p>
            <a:endParaRPr lang="pt-BR" sz="4000" dirty="0"/>
          </a:p>
          <a:p>
            <a:r>
              <a:rPr lang="pt-BR" sz="4000" dirty="0"/>
              <a:t>Os demais títulos de seção, ilustrações e tabelas são livres. No final as referências também são obrigatórias.  </a:t>
            </a:r>
          </a:p>
          <a:p>
            <a:endParaRPr lang="pt-BR" sz="4000" dirty="0"/>
          </a:p>
          <a:p>
            <a:r>
              <a:rPr lang="pt-BR" sz="5000" b="1" dirty="0"/>
              <a:t>TÍTULO DA SEÇÃO </a:t>
            </a:r>
          </a:p>
          <a:p>
            <a:r>
              <a:rPr lang="pt-BR" sz="4000" dirty="0"/>
              <a:t>Note que título do trabalho (e subtítulo, se houver), os nomes dos autores, e-mail, resumo e palavras-chave são obrigatórios. O motivo é a obtenção de metadados consistentes para publicação no portal de periódicos do IFSC.</a:t>
            </a:r>
          </a:p>
          <a:p>
            <a:endParaRPr lang="pt-BR" sz="4000" dirty="0"/>
          </a:p>
          <a:p>
            <a:r>
              <a:rPr lang="pt-BR" sz="4000" dirty="0"/>
              <a:t>Os demais títulos de seção, ilustrações e tabelas são livres. No final as referências também são obrigatórias. </a:t>
            </a:r>
          </a:p>
          <a:p>
            <a:endParaRPr lang="pt-BR" sz="4000" dirty="0"/>
          </a:p>
          <a:p>
            <a:r>
              <a:rPr lang="pt-BR" sz="5000" b="1" dirty="0"/>
              <a:t>TÍTULO DA SEÇÃO </a:t>
            </a:r>
          </a:p>
          <a:p>
            <a:r>
              <a:rPr lang="pt-BR" sz="4000" dirty="0"/>
              <a:t>Note que título do trabalho (e subtítulo, se houver), os nomes dos autores, e-mail, resumo e palavras-chave são obrigatórios. O motivo é a obtenção de metadados consistentes para publicação no portal de periódicos do IFSC.</a:t>
            </a:r>
          </a:p>
          <a:p>
            <a:endParaRPr lang="pt-BR" sz="4000" dirty="0"/>
          </a:p>
          <a:p>
            <a:r>
              <a:rPr lang="pt-BR" sz="4000" dirty="0"/>
              <a:t>Os demais títulos de seção, ilustrações e tabelas são livres. No final as referências também são obrigatórias. </a:t>
            </a:r>
          </a:p>
          <a:p>
            <a:endParaRPr lang="pt-BR" sz="4000" dirty="0"/>
          </a:p>
          <a:p>
            <a:r>
              <a:rPr lang="pt-BR" sz="5000" b="1" dirty="0"/>
              <a:t>TÍTULO DA SEÇÃO </a:t>
            </a:r>
          </a:p>
          <a:p>
            <a:r>
              <a:rPr lang="pt-BR" sz="4000" dirty="0"/>
              <a:t>Note que título do trabalho (e subtítulo, se houver), os nomes dos autores, e-mail, resumo e palavras-chave são obrigatórios. O motivo é a obtenção de metadados consistentes para publicação no portal de periódicos do IFSC.</a:t>
            </a:r>
          </a:p>
          <a:p>
            <a:endParaRPr lang="pt-BR" sz="4000" dirty="0"/>
          </a:p>
          <a:p>
            <a:r>
              <a:rPr lang="pt-BR" sz="4000" dirty="0"/>
              <a:t>Os demais títulos de seção, ilustrações e tabelas são livres. No final as referências também são obrigatórias. </a:t>
            </a:r>
          </a:p>
          <a:p>
            <a:endParaRPr lang="pt-BR" sz="4000" dirty="0"/>
          </a:p>
          <a:p>
            <a:endParaRPr lang="pt-BR" sz="4000" dirty="0"/>
          </a:p>
          <a:p>
            <a:endParaRPr lang="pt-BR" sz="4000" dirty="0"/>
          </a:p>
          <a:p>
            <a:endParaRPr lang="pt-BR" sz="4000" dirty="0"/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DC8914E0-35BE-D8AD-CDBB-B385D6E75777}"/>
              </a:ext>
            </a:extLst>
          </p:cNvPr>
          <p:cNvSpPr txBox="1"/>
          <p:nvPr/>
        </p:nvSpPr>
        <p:spPr>
          <a:xfrm>
            <a:off x="16653995" y="12968045"/>
            <a:ext cx="14551533" cy="2570222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pt-BR" sz="5000" b="1" dirty="0"/>
              <a:t>TÍTULO DA SEÇÃO </a:t>
            </a:r>
          </a:p>
          <a:p>
            <a:r>
              <a:rPr lang="pt-BR" sz="4000" dirty="0"/>
              <a:t>Note que título do trabalho (e subtítulo, se houver), os nomes dos autores, e-mail, resumo e palavras-chave são obrigatórios. O motivo é a obtenção de metadados consistentes para publicação no portal de periódicos do IFSC.</a:t>
            </a:r>
          </a:p>
          <a:p>
            <a:endParaRPr lang="pt-BR" sz="4000" dirty="0"/>
          </a:p>
          <a:p>
            <a:r>
              <a:rPr lang="pt-BR" sz="4000" dirty="0"/>
              <a:t>Os demais títulos de seção, ilustrações e tabelas são livres. No final as referências também são obrigatórias. </a:t>
            </a:r>
          </a:p>
          <a:p>
            <a:endParaRPr lang="pt-BR" sz="4000" dirty="0"/>
          </a:p>
          <a:p>
            <a:r>
              <a:rPr lang="pt-BR" sz="5000" b="1" dirty="0"/>
              <a:t>TÍTULO DA SEÇÃO </a:t>
            </a:r>
          </a:p>
          <a:p>
            <a:r>
              <a:rPr lang="pt-BR" sz="4000" dirty="0"/>
              <a:t>Note que título do trabalho (e subtítulo, se houver), os nomes dos autores, e-mail, resumo e palavras-chave são obrigatórios. O motivo é a obtenção de metadados consistentes para publicação no portal de periódicos do IFSC.</a:t>
            </a:r>
          </a:p>
          <a:p>
            <a:endParaRPr lang="pt-BR" sz="4000" dirty="0"/>
          </a:p>
          <a:p>
            <a:r>
              <a:rPr lang="pt-BR" sz="4000" dirty="0"/>
              <a:t>Os demais títulos de seção, ilustrações e tabelas são livres. No final as referências também são obrigatórias. </a:t>
            </a:r>
          </a:p>
          <a:p>
            <a:endParaRPr lang="pt-BR" sz="4000" dirty="0"/>
          </a:p>
          <a:p>
            <a:r>
              <a:rPr lang="pt-BR" sz="5000" b="1" dirty="0"/>
              <a:t>TÍTULO DA SEÇÃO </a:t>
            </a:r>
          </a:p>
          <a:p>
            <a:r>
              <a:rPr lang="pt-BR" sz="4000" dirty="0"/>
              <a:t>Note que título do trabalho (e subtítulo, se houver), os nomes dos autores, e-mail, resumo e palavras-chave são obrigatórios. O motivo é a obtenção de metadados consistentes para publicação no portal de periódicos do IFSC.</a:t>
            </a:r>
          </a:p>
          <a:p>
            <a:endParaRPr lang="pt-BR" sz="4000" dirty="0"/>
          </a:p>
          <a:p>
            <a:r>
              <a:rPr lang="pt-BR" sz="4000" dirty="0"/>
              <a:t>Os demais títulos de seção, ilustrações e tabelas são livres. No final as referências também são obrigatórias. </a:t>
            </a:r>
          </a:p>
          <a:p>
            <a:endParaRPr lang="pt-BR" sz="4000" dirty="0"/>
          </a:p>
          <a:p>
            <a:r>
              <a:rPr lang="pt-BR" sz="5000" b="1" dirty="0"/>
              <a:t>TÍTULO DA SEÇÃO </a:t>
            </a:r>
          </a:p>
          <a:p>
            <a:r>
              <a:rPr lang="pt-BR" sz="4000" dirty="0"/>
              <a:t>Note que título do trabalho (e subtítulo, se houver), os nomes dos autores, e-mail, resumo e palavras-chave são obrigatórios. O motivo é a obtenção de metadados consistentes para publicação no portal de periódicos do IFSC.</a:t>
            </a:r>
          </a:p>
          <a:p>
            <a:endParaRPr lang="pt-BR" sz="4000" dirty="0"/>
          </a:p>
          <a:p>
            <a:r>
              <a:rPr lang="pt-BR" sz="4000" dirty="0"/>
              <a:t>Os demais títulos de seção, ilustrações e tabelas são livres. No final as referências também são obrigatórias. </a:t>
            </a:r>
          </a:p>
          <a:p>
            <a:endParaRPr lang="pt-BR" sz="4000" dirty="0"/>
          </a:p>
          <a:p>
            <a:r>
              <a:rPr lang="pt-BR" sz="5000" b="1" dirty="0"/>
              <a:t>REFERÊNCIAS</a:t>
            </a:r>
          </a:p>
          <a:p>
            <a:r>
              <a:rPr lang="pt-BR" sz="4000" dirty="0"/>
              <a:t>Utilize a norma NBR 6023 atualizada em 2025 para a elaboração </a:t>
            </a:r>
            <a:r>
              <a:rPr lang="pt-BR" sz="4000"/>
              <a:t>das referências.</a:t>
            </a:r>
            <a:endParaRPr lang="pt-BR" sz="4000" dirty="0"/>
          </a:p>
          <a:p>
            <a:endParaRPr lang="pt-BR" sz="4000" dirty="0"/>
          </a:p>
          <a:p>
            <a:endParaRPr lang="pt-BR" sz="4000" dirty="0"/>
          </a:p>
          <a:p>
            <a:endParaRPr lang="pt-BR" sz="4000" dirty="0"/>
          </a:p>
          <a:p>
            <a:endParaRPr lang="pt-BR" sz="4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636</Words>
  <Application>Microsoft Office PowerPoint</Application>
  <PresentationFormat>Personalizar</PresentationFormat>
  <Paragraphs>51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1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3" baseType="lpstr">
      <vt:lpstr>Arial</vt:lpstr>
      <vt:lpstr>Simple Light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Eli Lopes da Silva</dc:creator>
  <cp:lastModifiedBy>Eli Lopes da Silva</cp:lastModifiedBy>
  <cp:revision>1</cp:revision>
  <dcterms:modified xsi:type="dcterms:W3CDTF">2025-08-29T19:22:50Z</dcterms:modified>
</cp:coreProperties>
</file>